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3"/>
  </p:notesMasterIdLst>
  <p:sldIdLst>
    <p:sldId id="256" r:id="rId2"/>
    <p:sldId id="258" r:id="rId3"/>
    <p:sldId id="261" r:id="rId4"/>
    <p:sldId id="262" r:id="rId5"/>
    <p:sldId id="305" r:id="rId6"/>
    <p:sldId id="284" r:id="rId7"/>
    <p:sldId id="306" r:id="rId8"/>
    <p:sldId id="264" r:id="rId9"/>
    <p:sldId id="263" r:id="rId10"/>
    <p:sldId id="279" r:id="rId11"/>
    <p:sldId id="267" r:id="rId12"/>
  </p:sldIdLst>
  <p:sldSz cx="9144000" cy="5143500" type="screen16x9"/>
  <p:notesSz cx="6858000" cy="9144000"/>
  <p:embeddedFontLst>
    <p:embeddedFont>
      <p:font typeface="Montserrat" panose="020B0604020202020204" charset="-52"/>
      <p:regular r:id="rId14"/>
      <p:bold r:id="rId15"/>
      <p:italic r:id="rId16"/>
      <p:boldItalic r:id="rId17"/>
    </p:embeddedFont>
    <p:embeddedFont>
      <p:font typeface="Montserrat ExtraBold" panose="020B0604020202020204" charset="-52"/>
      <p:bold r:id="rId18"/>
      <p:boldItalic r:id="rId19"/>
    </p:embeddedFont>
    <p:embeddedFont>
      <p:font typeface="Montserrat ExtraLight" panose="020B0604020202020204" charset="-52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6E82DEF4-C336-4E4D-A4C5-769428FE4BB3}">
  <a:tblStyle styleId="{6E82DEF4-C336-4E4D-A4C5-769428FE4B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87" d="100"/>
          <a:sy n="187" d="100"/>
        </p:scale>
        <p:origin x="576" y="52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685349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7f9262ee2f_0_26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7f9262ee2f_0_26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7f9262ee2f_0_26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7f9262ee2f_0_26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8" r:id="rId5"/>
    <p:sldLayoutId id="2147483660" r:id="rId6"/>
    <p:sldLayoutId id="2147483663" r:id="rId7"/>
    <p:sldLayoutId id="2147483664" r:id="rId8"/>
    <p:sldLayoutId id="2147483665" r:id="rId9"/>
    <p:sldLayoutId id="2147483673" r:id="rId10"/>
    <p:sldLayoutId id="214748367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funtoG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Куратор: Митяков Евгений Сергеевич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427734"/>
            <a:ext cx="3358542" cy="661341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b="0" dirty="0" smtClean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Гамидов Тимур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61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Что конкретно</a:t>
            </a:r>
            <a:endParaRPr dirty="0"/>
          </a:p>
        </p:txBody>
      </p:sp>
      <p:cxnSp>
        <p:nvCxnSpPr>
          <p:cNvPr id="2071" name="Google Shape;2071;p6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79" name="Google Shape;2079;p61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sz="1000" dirty="0"/>
              <a:t>'nl.dionsegijn:konfetti-xml:2.0.2@aar'</a:t>
            </a:r>
            <a:endParaRPr sz="1000" dirty="0"/>
          </a:p>
        </p:txBody>
      </p:sp>
      <p:sp>
        <p:nvSpPr>
          <p:cNvPr id="2081" name="Google Shape;2081;p61"/>
          <p:cNvSpPr txBox="1">
            <a:spLocks noGrp="1"/>
          </p:cNvSpPr>
          <p:nvPr>
            <p:ph type="subTitle" idx="13"/>
          </p:nvPr>
        </p:nvSpPr>
        <p:spPr>
          <a:xfrm>
            <a:off x="5868144" y="3831259"/>
            <a:ext cx="2227408" cy="6126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sz="1000" dirty="0"/>
              <a:t>&lt;</a:t>
            </a:r>
            <a:r>
              <a:rPr lang="ru-RU" sz="1000" dirty="0" smtClean="0"/>
              <a:t>nl.dionsegijn.konfetti.xml.KonfettiView </a:t>
            </a:r>
            <a:r>
              <a:rPr lang="en-US" sz="1000" dirty="0" smtClean="0"/>
              <a:t>/&gt;</a:t>
            </a:r>
            <a:endParaRPr sz="1000" dirty="0"/>
          </a:p>
        </p:txBody>
      </p:sp>
      <p:sp>
        <p:nvSpPr>
          <p:cNvPr id="2083" name="Google Shape;2083;p61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sz="1000" dirty="0"/>
              <a:t>'nl.dionsegijn:konfetti-core:2.0.2'</a:t>
            </a:r>
            <a:endParaRPr sz="1000" dirty="0"/>
          </a:p>
        </p:txBody>
      </p:sp>
      <p:cxnSp>
        <p:nvCxnSpPr>
          <p:cNvPr id="2084" name="Google Shape;2084;p61"/>
          <p:cNvCxnSpPr/>
          <p:nvPr/>
        </p:nvCxnSpPr>
        <p:spPr>
          <a:xfrm>
            <a:off x="1218450" y="3138821"/>
            <a:ext cx="6707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" name="Google Shape;2079;p61"/>
          <p:cNvSpPr txBox="1">
            <a:spLocks noGrp="1"/>
          </p:cNvSpPr>
          <p:nvPr>
            <p:ph type="subTitle" idx="8"/>
          </p:nvPr>
        </p:nvSpPr>
        <p:spPr>
          <a:xfrm>
            <a:off x="1374200" y="2283718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sz="1000" dirty="0"/>
              <a:t>'com.google.android.gms:play-services-auth:20.5.0'</a:t>
            </a: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sp>
        <p:nvSpPr>
          <p:cNvPr id="25" name="Google Shape;2079;p61"/>
          <p:cNvSpPr txBox="1">
            <a:spLocks noGrp="1"/>
          </p:cNvSpPr>
          <p:nvPr>
            <p:ph type="subTitle" idx="8"/>
          </p:nvPr>
        </p:nvSpPr>
        <p:spPr>
          <a:xfrm>
            <a:off x="5724128" y="2283718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sz="1000" dirty="0"/>
              <a:t>'com.google.firebase:firebase-auth:22.0.0'</a:t>
            </a:r>
            <a:r>
              <a:rPr lang="en-US" dirty="0"/>
              <a:t> 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Спасибо за внимание!</a:t>
            </a:r>
            <a:endParaRPr dirty="0"/>
          </a:p>
        </p:txBody>
      </p:sp>
      <p:cxnSp>
        <p:nvCxnSpPr>
          <p:cNvPr id="275" name="Google Shape;275;p49"/>
          <p:cNvCxnSpPr/>
          <p:nvPr/>
        </p:nvCxnSpPr>
        <p:spPr>
          <a:xfrm>
            <a:off x="3190500" y="23542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Цель?</a:t>
            </a:r>
            <a:endParaRPr dirty="0"/>
          </a:p>
        </p:txBody>
      </p:sp>
      <p:sp>
        <p:nvSpPr>
          <p:cNvPr id="180" name="Google Shape;180;p40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Какая была цель данного приложения</a:t>
            </a:r>
            <a:endParaRPr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Для кого?</a:t>
            </a:r>
            <a:endParaRPr dirty="0"/>
          </a:p>
        </p:txBody>
      </p:sp>
      <p:sp>
        <p:nvSpPr>
          <p:cNvPr id="182" name="Google Shape;182;p40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Для кого было разработано это приложение</a:t>
            </a:r>
            <a:endParaRPr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 чём?</a:t>
            </a:r>
            <a:endParaRPr dirty="0"/>
          </a:p>
        </p:txBody>
      </p:sp>
      <p:sp>
        <p:nvSpPr>
          <p:cNvPr id="184" name="Google Shape;184;p40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Смысл приложения</a:t>
            </a:r>
            <a:endParaRPr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87" name="Google Shape;187;p40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 чём?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Смысл приложения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accent1"/>
                </a:solidFill>
              </a:rPr>
              <a:t>О чём?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Данное приложение включает в себя несколько игр:</a:t>
            </a:r>
            <a:endParaRPr dirty="0" smtClean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dirty="0" smtClean="0"/>
              <a:t>Alias</a:t>
            </a:r>
            <a:r>
              <a:rPr lang="ru-RU" dirty="0" smtClean="0"/>
              <a:t> (элиас)</a:t>
            </a:r>
            <a:endParaRPr dirty="0" smtClean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smtClean="0"/>
              <a:t>Hangman (</a:t>
            </a:r>
            <a:r>
              <a:rPr lang="ru-RU" dirty="0" smtClean="0"/>
              <a:t>виселица)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smtClean="0"/>
              <a:t>Word Combination</a:t>
            </a:r>
            <a:r>
              <a:rPr lang="ru-RU" dirty="0" smtClean="0"/>
              <a:t> (комбинации слов)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dirty="0" smtClean="0"/>
              <a:t>В каждую игру можно играть как одному, так и с друзьями, за исключением </a:t>
            </a:r>
            <a:r>
              <a:rPr lang="en-US" dirty="0" smtClean="0"/>
              <a:t>Alias</a:t>
            </a:r>
            <a:r>
              <a:rPr lang="ru-RU" dirty="0" smtClean="0"/>
              <a:t>, где вам нужно хотя бы 2 команды</a:t>
            </a:r>
            <a:endParaRPr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Цель?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ru-RU" dirty="0" smtClean="0"/>
              <a:t>2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Какая была цель данного приложения?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447475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6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Цель</a:t>
            </a:r>
            <a:endParaRPr dirty="0"/>
          </a:p>
        </p:txBody>
      </p:sp>
      <p:sp>
        <p:nvSpPr>
          <p:cNvPr id="2142" name="Google Shape;2142;p66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Цель – упростить и сделать приложение максимально удобным и комортным для игры в одиночку или с друзьями</a:t>
            </a:r>
            <a:endParaRPr dirty="0"/>
          </a:p>
        </p:txBody>
      </p:sp>
      <p:sp>
        <p:nvSpPr>
          <p:cNvPr id="2144" name="Google Shape;2144;p66"/>
          <p:cNvSpPr/>
          <p:nvPr/>
        </p:nvSpPr>
        <p:spPr>
          <a:xfrm>
            <a:off x="2651279" y="631217"/>
            <a:ext cx="2275841" cy="4512283"/>
          </a:xfrm>
          <a:custGeom>
            <a:avLst/>
            <a:gdLst/>
            <a:ahLst/>
            <a:cxnLst/>
            <a:rect l="l" t="t" r="r" b="b"/>
            <a:pathLst>
              <a:path w="43370" h="85981" extrusionOk="0">
                <a:moveTo>
                  <a:pt x="25827" y="3794"/>
                </a:moveTo>
                <a:lnTo>
                  <a:pt x="25827" y="4045"/>
                </a:lnTo>
                <a:lnTo>
                  <a:pt x="25845" y="4047"/>
                </a:lnTo>
                <a:cubicBezTo>
                  <a:pt x="25856" y="4066"/>
                  <a:pt x="25857" y="4090"/>
                  <a:pt x="25850" y="4111"/>
                </a:cubicBezTo>
                <a:lnTo>
                  <a:pt x="17205" y="4129"/>
                </a:lnTo>
                <a:lnTo>
                  <a:pt x="17193" y="4382"/>
                </a:lnTo>
                <a:lnTo>
                  <a:pt x="17156" y="4111"/>
                </a:lnTo>
                <a:cubicBezTo>
                  <a:pt x="17147" y="4092"/>
                  <a:pt x="17148" y="4068"/>
                  <a:pt x="17159" y="4048"/>
                </a:cubicBezTo>
                <a:lnTo>
                  <a:pt x="17226" y="4048"/>
                </a:lnTo>
                <a:lnTo>
                  <a:pt x="25807" y="4047"/>
                </a:lnTo>
                <a:lnTo>
                  <a:pt x="25827" y="3794"/>
                </a:lnTo>
                <a:close/>
                <a:moveTo>
                  <a:pt x="17178" y="3543"/>
                </a:moveTo>
                <a:cubicBezTo>
                  <a:pt x="16876" y="3543"/>
                  <a:pt x="16647" y="3775"/>
                  <a:pt x="16647" y="4083"/>
                </a:cubicBezTo>
                <a:cubicBezTo>
                  <a:pt x="16647" y="4395"/>
                  <a:pt x="16881" y="4631"/>
                  <a:pt x="17223" y="4631"/>
                </a:cubicBezTo>
                <a:lnTo>
                  <a:pt x="17227" y="4631"/>
                </a:lnTo>
                <a:lnTo>
                  <a:pt x="25757" y="4630"/>
                </a:lnTo>
                <a:cubicBezTo>
                  <a:pt x="25765" y="4631"/>
                  <a:pt x="25805" y="4633"/>
                  <a:pt x="25812" y="4633"/>
                </a:cubicBezTo>
                <a:cubicBezTo>
                  <a:pt x="26122" y="4633"/>
                  <a:pt x="26357" y="4397"/>
                  <a:pt x="26357" y="4083"/>
                </a:cubicBezTo>
                <a:cubicBezTo>
                  <a:pt x="26357" y="3775"/>
                  <a:pt x="26129" y="3543"/>
                  <a:pt x="25827" y="3543"/>
                </a:cubicBezTo>
                <a:lnTo>
                  <a:pt x="17256" y="3549"/>
                </a:lnTo>
                <a:cubicBezTo>
                  <a:pt x="17245" y="3547"/>
                  <a:pt x="17187" y="3543"/>
                  <a:pt x="17178" y="3543"/>
                </a:cubicBezTo>
                <a:close/>
                <a:moveTo>
                  <a:pt x="41722" y="7196"/>
                </a:moveTo>
                <a:lnTo>
                  <a:pt x="41722" y="78527"/>
                </a:lnTo>
                <a:lnTo>
                  <a:pt x="1739" y="78527"/>
                </a:lnTo>
                <a:lnTo>
                  <a:pt x="1739" y="7196"/>
                </a:lnTo>
                <a:close/>
                <a:moveTo>
                  <a:pt x="1488" y="6694"/>
                </a:moveTo>
                <a:cubicBezTo>
                  <a:pt x="1349" y="6694"/>
                  <a:pt x="1237" y="6806"/>
                  <a:pt x="1237" y="6945"/>
                </a:cubicBezTo>
                <a:lnTo>
                  <a:pt x="1237" y="78778"/>
                </a:lnTo>
                <a:cubicBezTo>
                  <a:pt x="1237" y="78917"/>
                  <a:pt x="1349" y="79029"/>
                  <a:pt x="1488" y="79029"/>
                </a:cubicBezTo>
                <a:lnTo>
                  <a:pt x="41972" y="79029"/>
                </a:lnTo>
                <a:cubicBezTo>
                  <a:pt x="42111" y="79029"/>
                  <a:pt x="42223" y="78917"/>
                  <a:pt x="42223" y="78778"/>
                </a:cubicBezTo>
                <a:lnTo>
                  <a:pt x="42223" y="6945"/>
                </a:lnTo>
                <a:cubicBezTo>
                  <a:pt x="42223" y="6806"/>
                  <a:pt x="42111" y="6694"/>
                  <a:pt x="41972" y="6694"/>
                </a:cubicBezTo>
                <a:close/>
                <a:moveTo>
                  <a:pt x="7894" y="81457"/>
                </a:moveTo>
                <a:cubicBezTo>
                  <a:pt x="7754" y="81457"/>
                  <a:pt x="7642" y="81569"/>
                  <a:pt x="7642" y="81708"/>
                </a:cubicBezTo>
                <a:lnTo>
                  <a:pt x="7642" y="81926"/>
                </a:lnTo>
                <a:cubicBezTo>
                  <a:pt x="7642" y="82065"/>
                  <a:pt x="7754" y="82177"/>
                  <a:pt x="7894" y="82177"/>
                </a:cubicBezTo>
                <a:lnTo>
                  <a:pt x="9495" y="82177"/>
                </a:lnTo>
                <a:cubicBezTo>
                  <a:pt x="9625" y="82177"/>
                  <a:pt x="9734" y="82077"/>
                  <a:pt x="9744" y="81947"/>
                </a:cubicBezTo>
                <a:lnTo>
                  <a:pt x="9764" y="81729"/>
                </a:lnTo>
                <a:cubicBezTo>
                  <a:pt x="9776" y="81582"/>
                  <a:pt x="9660" y="81457"/>
                  <a:pt x="9512" y="81457"/>
                </a:cubicBezTo>
                <a:close/>
                <a:moveTo>
                  <a:pt x="22144" y="81995"/>
                </a:moveTo>
                <a:lnTo>
                  <a:pt x="22144" y="82911"/>
                </a:lnTo>
                <a:lnTo>
                  <a:pt x="21208" y="82911"/>
                </a:lnTo>
                <a:lnTo>
                  <a:pt x="21208" y="81995"/>
                </a:lnTo>
                <a:close/>
                <a:moveTo>
                  <a:pt x="33797" y="83129"/>
                </a:moveTo>
                <a:cubicBezTo>
                  <a:pt x="33798" y="83130"/>
                  <a:pt x="33798" y="83130"/>
                  <a:pt x="33798" y="83131"/>
                </a:cubicBezTo>
                <a:lnTo>
                  <a:pt x="33797" y="83129"/>
                </a:lnTo>
                <a:close/>
                <a:moveTo>
                  <a:pt x="21046" y="81493"/>
                </a:moveTo>
                <a:cubicBezTo>
                  <a:pt x="20857" y="81493"/>
                  <a:pt x="20705" y="81646"/>
                  <a:pt x="20706" y="81835"/>
                </a:cubicBezTo>
                <a:lnTo>
                  <a:pt x="20706" y="83091"/>
                </a:lnTo>
                <a:cubicBezTo>
                  <a:pt x="20706" y="83268"/>
                  <a:pt x="20860" y="83413"/>
                  <a:pt x="21048" y="83413"/>
                </a:cubicBezTo>
                <a:lnTo>
                  <a:pt x="22304" y="83413"/>
                </a:lnTo>
                <a:lnTo>
                  <a:pt x="22304" y="83415"/>
                </a:lnTo>
                <a:cubicBezTo>
                  <a:pt x="22492" y="83415"/>
                  <a:pt x="22645" y="83268"/>
                  <a:pt x="22646" y="83091"/>
                </a:cubicBezTo>
                <a:lnTo>
                  <a:pt x="22646" y="81835"/>
                </a:lnTo>
                <a:cubicBezTo>
                  <a:pt x="22646" y="81647"/>
                  <a:pt x="22500" y="81493"/>
                  <a:pt x="22322" y="81493"/>
                </a:cubicBezTo>
                <a:lnTo>
                  <a:pt x="21048" y="81493"/>
                </a:lnTo>
                <a:cubicBezTo>
                  <a:pt x="21047" y="81493"/>
                  <a:pt x="21047" y="81493"/>
                  <a:pt x="21046" y="81493"/>
                </a:cubicBezTo>
                <a:close/>
                <a:moveTo>
                  <a:pt x="33684" y="81407"/>
                </a:moveTo>
                <a:cubicBezTo>
                  <a:pt x="33624" y="81407"/>
                  <a:pt x="33563" y="81420"/>
                  <a:pt x="33508" y="81446"/>
                </a:cubicBezTo>
                <a:cubicBezTo>
                  <a:pt x="33483" y="81458"/>
                  <a:pt x="33460" y="81476"/>
                  <a:pt x="33441" y="81496"/>
                </a:cubicBezTo>
                <a:lnTo>
                  <a:pt x="32861" y="82093"/>
                </a:lnTo>
                <a:cubicBezTo>
                  <a:pt x="32755" y="82198"/>
                  <a:pt x="32695" y="82342"/>
                  <a:pt x="32696" y="82490"/>
                </a:cubicBezTo>
                <a:cubicBezTo>
                  <a:pt x="32696" y="82668"/>
                  <a:pt x="32777" y="82796"/>
                  <a:pt x="32861" y="82904"/>
                </a:cubicBezTo>
                <a:lnTo>
                  <a:pt x="33442" y="83485"/>
                </a:lnTo>
                <a:cubicBezTo>
                  <a:pt x="33505" y="83551"/>
                  <a:pt x="33593" y="83587"/>
                  <a:pt x="33683" y="83587"/>
                </a:cubicBezTo>
                <a:lnTo>
                  <a:pt x="33683" y="83587"/>
                </a:lnTo>
                <a:cubicBezTo>
                  <a:pt x="33987" y="83585"/>
                  <a:pt x="34139" y="83219"/>
                  <a:pt x="33924" y="83004"/>
                </a:cubicBezTo>
                <a:lnTo>
                  <a:pt x="33411" y="82490"/>
                </a:lnTo>
                <a:lnTo>
                  <a:pt x="33925" y="81975"/>
                </a:lnTo>
                <a:cubicBezTo>
                  <a:pt x="34060" y="81842"/>
                  <a:pt x="34060" y="81626"/>
                  <a:pt x="33925" y="81493"/>
                </a:cubicBezTo>
                <a:cubicBezTo>
                  <a:pt x="33906" y="81475"/>
                  <a:pt x="33883" y="81458"/>
                  <a:pt x="33859" y="81446"/>
                </a:cubicBezTo>
                <a:cubicBezTo>
                  <a:pt x="33804" y="81420"/>
                  <a:pt x="33744" y="81407"/>
                  <a:pt x="33684" y="81407"/>
                </a:cubicBezTo>
                <a:close/>
                <a:moveTo>
                  <a:pt x="33683" y="83587"/>
                </a:moveTo>
                <a:cubicBezTo>
                  <a:pt x="33683" y="83587"/>
                  <a:pt x="33683" y="83587"/>
                  <a:pt x="33683" y="83587"/>
                </a:cubicBezTo>
                <a:lnTo>
                  <a:pt x="33684" y="83587"/>
                </a:lnTo>
                <a:cubicBezTo>
                  <a:pt x="33684" y="83587"/>
                  <a:pt x="33684" y="83587"/>
                  <a:pt x="33683" y="83587"/>
                </a:cubicBezTo>
                <a:close/>
                <a:moveTo>
                  <a:pt x="36715" y="501"/>
                </a:moveTo>
                <a:cubicBezTo>
                  <a:pt x="40106" y="501"/>
                  <a:pt x="42867" y="3262"/>
                  <a:pt x="42867" y="6654"/>
                </a:cubicBezTo>
                <a:lnTo>
                  <a:pt x="42867" y="79324"/>
                </a:lnTo>
                <a:cubicBezTo>
                  <a:pt x="42867" y="82717"/>
                  <a:pt x="40106" y="85476"/>
                  <a:pt x="36715" y="85476"/>
                </a:cubicBezTo>
                <a:lnTo>
                  <a:pt x="6656" y="85476"/>
                </a:lnTo>
                <a:cubicBezTo>
                  <a:pt x="3262" y="85476"/>
                  <a:pt x="503" y="82717"/>
                  <a:pt x="503" y="79324"/>
                </a:cubicBezTo>
                <a:lnTo>
                  <a:pt x="503" y="6654"/>
                </a:lnTo>
                <a:cubicBezTo>
                  <a:pt x="503" y="3262"/>
                  <a:pt x="3262" y="501"/>
                  <a:pt x="6656" y="501"/>
                </a:cubicBezTo>
                <a:close/>
                <a:moveTo>
                  <a:pt x="6656" y="0"/>
                </a:moveTo>
                <a:cubicBezTo>
                  <a:pt x="2986" y="0"/>
                  <a:pt x="1" y="2985"/>
                  <a:pt x="1" y="6655"/>
                </a:cubicBezTo>
                <a:lnTo>
                  <a:pt x="1" y="79324"/>
                </a:lnTo>
                <a:cubicBezTo>
                  <a:pt x="1" y="82995"/>
                  <a:pt x="2986" y="85980"/>
                  <a:pt x="6656" y="85980"/>
                </a:cubicBezTo>
                <a:lnTo>
                  <a:pt x="36715" y="85980"/>
                </a:lnTo>
                <a:cubicBezTo>
                  <a:pt x="40383" y="85980"/>
                  <a:pt x="43370" y="82993"/>
                  <a:pt x="43370" y="79324"/>
                </a:cubicBezTo>
                <a:lnTo>
                  <a:pt x="43370" y="6655"/>
                </a:lnTo>
                <a:cubicBezTo>
                  <a:pt x="43370" y="2985"/>
                  <a:pt x="40384" y="0"/>
                  <a:pt x="367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6" name="Google Shape;2146;p66"/>
          <p:cNvSpPr/>
          <p:nvPr/>
        </p:nvSpPr>
        <p:spPr>
          <a:xfrm>
            <a:off x="1184225" y="2280138"/>
            <a:ext cx="1190290" cy="2359963"/>
          </a:xfrm>
          <a:custGeom>
            <a:avLst/>
            <a:gdLst/>
            <a:ahLst/>
            <a:cxnLst/>
            <a:rect l="l" t="t" r="r" b="b"/>
            <a:pathLst>
              <a:path w="43370" h="85981" extrusionOk="0">
                <a:moveTo>
                  <a:pt x="25827" y="3794"/>
                </a:moveTo>
                <a:lnTo>
                  <a:pt x="25827" y="4045"/>
                </a:lnTo>
                <a:lnTo>
                  <a:pt x="25845" y="4047"/>
                </a:lnTo>
                <a:cubicBezTo>
                  <a:pt x="25856" y="4066"/>
                  <a:pt x="25857" y="4090"/>
                  <a:pt x="25850" y="4111"/>
                </a:cubicBezTo>
                <a:lnTo>
                  <a:pt x="17205" y="4129"/>
                </a:lnTo>
                <a:lnTo>
                  <a:pt x="17193" y="4382"/>
                </a:lnTo>
                <a:lnTo>
                  <a:pt x="17156" y="4111"/>
                </a:lnTo>
                <a:cubicBezTo>
                  <a:pt x="17147" y="4092"/>
                  <a:pt x="17148" y="4068"/>
                  <a:pt x="17159" y="4048"/>
                </a:cubicBezTo>
                <a:lnTo>
                  <a:pt x="17226" y="4048"/>
                </a:lnTo>
                <a:lnTo>
                  <a:pt x="25807" y="4047"/>
                </a:lnTo>
                <a:lnTo>
                  <a:pt x="25827" y="3794"/>
                </a:lnTo>
                <a:close/>
                <a:moveTo>
                  <a:pt x="17178" y="3543"/>
                </a:moveTo>
                <a:cubicBezTo>
                  <a:pt x="16876" y="3543"/>
                  <a:pt x="16647" y="3775"/>
                  <a:pt x="16647" y="4083"/>
                </a:cubicBezTo>
                <a:cubicBezTo>
                  <a:pt x="16647" y="4395"/>
                  <a:pt x="16881" y="4631"/>
                  <a:pt x="17223" y="4631"/>
                </a:cubicBezTo>
                <a:lnTo>
                  <a:pt x="17227" y="4631"/>
                </a:lnTo>
                <a:lnTo>
                  <a:pt x="25757" y="4630"/>
                </a:lnTo>
                <a:cubicBezTo>
                  <a:pt x="25765" y="4631"/>
                  <a:pt x="25805" y="4633"/>
                  <a:pt x="25812" y="4633"/>
                </a:cubicBezTo>
                <a:cubicBezTo>
                  <a:pt x="26122" y="4633"/>
                  <a:pt x="26357" y="4397"/>
                  <a:pt x="26357" y="4083"/>
                </a:cubicBezTo>
                <a:cubicBezTo>
                  <a:pt x="26357" y="3775"/>
                  <a:pt x="26129" y="3543"/>
                  <a:pt x="25827" y="3543"/>
                </a:cubicBezTo>
                <a:lnTo>
                  <a:pt x="17256" y="3549"/>
                </a:lnTo>
                <a:cubicBezTo>
                  <a:pt x="17245" y="3547"/>
                  <a:pt x="17187" y="3543"/>
                  <a:pt x="17178" y="3543"/>
                </a:cubicBezTo>
                <a:close/>
                <a:moveTo>
                  <a:pt x="41722" y="7196"/>
                </a:moveTo>
                <a:lnTo>
                  <a:pt x="41722" y="78527"/>
                </a:lnTo>
                <a:lnTo>
                  <a:pt x="1739" y="78527"/>
                </a:lnTo>
                <a:lnTo>
                  <a:pt x="1739" y="7196"/>
                </a:lnTo>
                <a:close/>
                <a:moveTo>
                  <a:pt x="1488" y="6694"/>
                </a:moveTo>
                <a:cubicBezTo>
                  <a:pt x="1349" y="6694"/>
                  <a:pt x="1237" y="6806"/>
                  <a:pt x="1237" y="6945"/>
                </a:cubicBezTo>
                <a:lnTo>
                  <a:pt x="1237" y="78778"/>
                </a:lnTo>
                <a:cubicBezTo>
                  <a:pt x="1237" y="78917"/>
                  <a:pt x="1349" y="79029"/>
                  <a:pt x="1488" y="79029"/>
                </a:cubicBezTo>
                <a:lnTo>
                  <a:pt x="41972" y="79029"/>
                </a:lnTo>
                <a:cubicBezTo>
                  <a:pt x="42111" y="79029"/>
                  <a:pt x="42223" y="78917"/>
                  <a:pt x="42223" y="78778"/>
                </a:cubicBezTo>
                <a:lnTo>
                  <a:pt x="42223" y="6945"/>
                </a:lnTo>
                <a:cubicBezTo>
                  <a:pt x="42223" y="6806"/>
                  <a:pt x="42111" y="6694"/>
                  <a:pt x="41972" y="6694"/>
                </a:cubicBezTo>
                <a:close/>
                <a:moveTo>
                  <a:pt x="7894" y="81457"/>
                </a:moveTo>
                <a:cubicBezTo>
                  <a:pt x="7754" y="81457"/>
                  <a:pt x="7642" y="81569"/>
                  <a:pt x="7642" y="81708"/>
                </a:cubicBezTo>
                <a:lnTo>
                  <a:pt x="7642" y="81926"/>
                </a:lnTo>
                <a:cubicBezTo>
                  <a:pt x="7642" y="82065"/>
                  <a:pt x="7754" y="82177"/>
                  <a:pt x="7894" y="82177"/>
                </a:cubicBezTo>
                <a:lnTo>
                  <a:pt x="9495" y="82177"/>
                </a:lnTo>
                <a:cubicBezTo>
                  <a:pt x="9625" y="82177"/>
                  <a:pt x="9734" y="82077"/>
                  <a:pt x="9744" y="81947"/>
                </a:cubicBezTo>
                <a:lnTo>
                  <a:pt x="9764" y="81729"/>
                </a:lnTo>
                <a:cubicBezTo>
                  <a:pt x="9776" y="81582"/>
                  <a:pt x="9660" y="81457"/>
                  <a:pt x="9512" y="81457"/>
                </a:cubicBezTo>
                <a:close/>
                <a:moveTo>
                  <a:pt x="22144" y="81995"/>
                </a:moveTo>
                <a:lnTo>
                  <a:pt x="22144" y="82911"/>
                </a:lnTo>
                <a:lnTo>
                  <a:pt x="21208" y="82911"/>
                </a:lnTo>
                <a:lnTo>
                  <a:pt x="21208" y="81995"/>
                </a:lnTo>
                <a:close/>
                <a:moveTo>
                  <a:pt x="33797" y="83129"/>
                </a:moveTo>
                <a:cubicBezTo>
                  <a:pt x="33798" y="83130"/>
                  <a:pt x="33798" y="83130"/>
                  <a:pt x="33798" y="83131"/>
                </a:cubicBezTo>
                <a:lnTo>
                  <a:pt x="33797" y="83129"/>
                </a:lnTo>
                <a:close/>
                <a:moveTo>
                  <a:pt x="21046" y="81493"/>
                </a:moveTo>
                <a:cubicBezTo>
                  <a:pt x="20857" y="81493"/>
                  <a:pt x="20705" y="81646"/>
                  <a:pt x="20706" y="81835"/>
                </a:cubicBezTo>
                <a:lnTo>
                  <a:pt x="20706" y="83091"/>
                </a:lnTo>
                <a:cubicBezTo>
                  <a:pt x="20706" y="83268"/>
                  <a:pt x="20860" y="83413"/>
                  <a:pt x="21048" y="83413"/>
                </a:cubicBezTo>
                <a:lnTo>
                  <a:pt x="22304" y="83413"/>
                </a:lnTo>
                <a:lnTo>
                  <a:pt x="22304" y="83415"/>
                </a:lnTo>
                <a:cubicBezTo>
                  <a:pt x="22492" y="83415"/>
                  <a:pt x="22645" y="83268"/>
                  <a:pt x="22646" y="83091"/>
                </a:cubicBezTo>
                <a:lnTo>
                  <a:pt x="22646" y="81835"/>
                </a:lnTo>
                <a:cubicBezTo>
                  <a:pt x="22646" y="81647"/>
                  <a:pt x="22500" y="81493"/>
                  <a:pt x="22322" y="81493"/>
                </a:cubicBezTo>
                <a:lnTo>
                  <a:pt x="21048" y="81493"/>
                </a:lnTo>
                <a:cubicBezTo>
                  <a:pt x="21047" y="81493"/>
                  <a:pt x="21047" y="81493"/>
                  <a:pt x="21046" y="81493"/>
                </a:cubicBezTo>
                <a:close/>
                <a:moveTo>
                  <a:pt x="33684" y="81407"/>
                </a:moveTo>
                <a:cubicBezTo>
                  <a:pt x="33624" y="81407"/>
                  <a:pt x="33563" y="81420"/>
                  <a:pt x="33508" y="81446"/>
                </a:cubicBezTo>
                <a:cubicBezTo>
                  <a:pt x="33483" y="81458"/>
                  <a:pt x="33460" y="81476"/>
                  <a:pt x="33441" y="81496"/>
                </a:cubicBezTo>
                <a:lnTo>
                  <a:pt x="32861" y="82093"/>
                </a:lnTo>
                <a:cubicBezTo>
                  <a:pt x="32755" y="82198"/>
                  <a:pt x="32695" y="82342"/>
                  <a:pt x="32696" y="82490"/>
                </a:cubicBezTo>
                <a:cubicBezTo>
                  <a:pt x="32696" y="82668"/>
                  <a:pt x="32777" y="82796"/>
                  <a:pt x="32861" y="82904"/>
                </a:cubicBezTo>
                <a:lnTo>
                  <a:pt x="33442" y="83485"/>
                </a:lnTo>
                <a:cubicBezTo>
                  <a:pt x="33505" y="83551"/>
                  <a:pt x="33593" y="83587"/>
                  <a:pt x="33683" y="83587"/>
                </a:cubicBezTo>
                <a:lnTo>
                  <a:pt x="33683" y="83587"/>
                </a:lnTo>
                <a:cubicBezTo>
                  <a:pt x="33987" y="83585"/>
                  <a:pt x="34139" y="83219"/>
                  <a:pt x="33924" y="83004"/>
                </a:cubicBezTo>
                <a:lnTo>
                  <a:pt x="33411" y="82490"/>
                </a:lnTo>
                <a:lnTo>
                  <a:pt x="33925" y="81975"/>
                </a:lnTo>
                <a:cubicBezTo>
                  <a:pt x="34060" y="81842"/>
                  <a:pt x="34060" y="81626"/>
                  <a:pt x="33925" y="81493"/>
                </a:cubicBezTo>
                <a:cubicBezTo>
                  <a:pt x="33906" y="81475"/>
                  <a:pt x="33883" y="81458"/>
                  <a:pt x="33859" y="81446"/>
                </a:cubicBezTo>
                <a:cubicBezTo>
                  <a:pt x="33804" y="81420"/>
                  <a:pt x="33744" y="81407"/>
                  <a:pt x="33684" y="81407"/>
                </a:cubicBezTo>
                <a:close/>
                <a:moveTo>
                  <a:pt x="33683" y="83587"/>
                </a:moveTo>
                <a:cubicBezTo>
                  <a:pt x="33683" y="83587"/>
                  <a:pt x="33683" y="83587"/>
                  <a:pt x="33683" y="83587"/>
                </a:cubicBezTo>
                <a:lnTo>
                  <a:pt x="33684" y="83587"/>
                </a:lnTo>
                <a:cubicBezTo>
                  <a:pt x="33684" y="83587"/>
                  <a:pt x="33684" y="83587"/>
                  <a:pt x="33683" y="83587"/>
                </a:cubicBezTo>
                <a:close/>
                <a:moveTo>
                  <a:pt x="36715" y="501"/>
                </a:moveTo>
                <a:cubicBezTo>
                  <a:pt x="40106" y="501"/>
                  <a:pt x="42867" y="3262"/>
                  <a:pt x="42867" y="6654"/>
                </a:cubicBezTo>
                <a:lnTo>
                  <a:pt x="42867" y="79324"/>
                </a:lnTo>
                <a:cubicBezTo>
                  <a:pt x="42867" y="82717"/>
                  <a:pt x="40106" y="85476"/>
                  <a:pt x="36715" y="85476"/>
                </a:cubicBezTo>
                <a:lnTo>
                  <a:pt x="6656" y="85476"/>
                </a:lnTo>
                <a:cubicBezTo>
                  <a:pt x="3262" y="85476"/>
                  <a:pt x="503" y="82717"/>
                  <a:pt x="503" y="79324"/>
                </a:cubicBezTo>
                <a:lnTo>
                  <a:pt x="503" y="6654"/>
                </a:lnTo>
                <a:cubicBezTo>
                  <a:pt x="503" y="3262"/>
                  <a:pt x="3262" y="501"/>
                  <a:pt x="6656" y="501"/>
                </a:cubicBezTo>
                <a:close/>
                <a:moveTo>
                  <a:pt x="6656" y="0"/>
                </a:moveTo>
                <a:cubicBezTo>
                  <a:pt x="2986" y="0"/>
                  <a:pt x="1" y="2985"/>
                  <a:pt x="1" y="6655"/>
                </a:cubicBezTo>
                <a:lnTo>
                  <a:pt x="1" y="79324"/>
                </a:lnTo>
                <a:cubicBezTo>
                  <a:pt x="1" y="82995"/>
                  <a:pt x="2986" y="85980"/>
                  <a:pt x="6656" y="85980"/>
                </a:cubicBezTo>
                <a:lnTo>
                  <a:pt x="36715" y="85980"/>
                </a:lnTo>
                <a:cubicBezTo>
                  <a:pt x="40383" y="85980"/>
                  <a:pt x="43370" y="82993"/>
                  <a:pt x="43370" y="79324"/>
                </a:cubicBezTo>
                <a:lnTo>
                  <a:pt x="43370" y="6655"/>
                </a:lnTo>
                <a:cubicBezTo>
                  <a:pt x="43370" y="2985"/>
                  <a:pt x="40384" y="0"/>
                  <a:pt x="367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47" name="Google Shape;2147;p6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000644"/>
            <a:ext cx="2068076" cy="377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310" y="2474722"/>
            <a:ext cx="1080120" cy="1970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Для кого?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ru-RU" dirty="0" smtClean="0"/>
              <a:t>3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Для кого было разработано это приложение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447475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Для кого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5" name="Google Shape;235;p46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Взрослые</a:t>
            </a:r>
            <a:endParaRPr dirty="0"/>
          </a:p>
        </p:txBody>
      </p:sp>
      <p:sp>
        <p:nvSpPr>
          <p:cNvPr id="236" name="Google Shape;236;p46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Отвлечёт от работы</a:t>
            </a:r>
            <a:endParaRPr dirty="0"/>
          </a:p>
        </p:txBody>
      </p:sp>
      <p:sp>
        <p:nvSpPr>
          <p:cNvPr id="237" name="Google Shape;237;p46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Пожилые</a:t>
            </a:r>
            <a:endParaRPr dirty="0"/>
          </a:p>
        </p:txBody>
      </p:sp>
      <p:sp>
        <p:nvSpPr>
          <p:cNvPr id="238" name="Google Shape;238;p46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Самое время повеселиться</a:t>
            </a:r>
            <a:endParaRPr dirty="0"/>
          </a:p>
        </p:txBody>
      </p:sp>
      <p:sp>
        <p:nvSpPr>
          <p:cNvPr id="239" name="Google Shape;239;p46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Дети</a:t>
            </a:r>
            <a:endParaRPr dirty="0"/>
          </a:p>
        </p:txBody>
      </p:sp>
      <p:sp>
        <p:nvSpPr>
          <p:cNvPr id="240" name="Google Shape;240;p46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Поможет развить словарный запас</a:t>
            </a:r>
            <a:endParaRPr dirty="0"/>
          </a:p>
        </p:txBody>
      </p:sp>
      <p:cxnSp>
        <p:nvCxnSpPr>
          <p:cNvPr id="241" name="Google Shape;241;p46"/>
          <p:cNvCxnSpPr/>
          <p:nvPr/>
        </p:nvCxnSpPr>
        <p:spPr>
          <a:xfrm>
            <a:off x="4436097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2" name="Google Shape;242;p46"/>
          <p:cNvCxnSpPr/>
          <p:nvPr/>
        </p:nvCxnSpPr>
        <p:spPr>
          <a:xfrm>
            <a:off x="6926150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3" name="Google Shape;243;p46"/>
          <p:cNvCxnSpPr/>
          <p:nvPr/>
        </p:nvCxnSpPr>
        <p:spPr>
          <a:xfrm>
            <a:off x="1946050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4" name="Google Shape;244;p46"/>
          <p:cNvSpPr/>
          <p:nvPr/>
        </p:nvSpPr>
        <p:spPr>
          <a:xfrm>
            <a:off x="17396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46"/>
          <p:cNvSpPr/>
          <p:nvPr/>
        </p:nvSpPr>
        <p:spPr>
          <a:xfrm>
            <a:off x="4209066" y="1880935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46"/>
          <p:cNvSpPr/>
          <p:nvPr/>
        </p:nvSpPr>
        <p:spPr>
          <a:xfrm>
            <a:off x="67197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" name="Google Shape;12751;p82"/>
          <p:cNvGrpSpPr/>
          <p:nvPr/>
        </p:nvGrpSpPr>
        <p:grpSpPr>
          <a:xfrm>
            <a:off x="1954107" y="2023254"/>
            <a:ext cx="264433" cy="353074"/>
            <a:chOff x="7613518" y="1501354"/>
            <a:chExt cx="264433" cy="353074"/>
          </a:xfrm>
        </p:grpSpPr>
        <p:sp>
          <p:nvSpPr>
            <p:cNvPr id="116" name="Google Shape;12752;p82"/>
            <p:cNvSpPr/>
            <p:nvPr/>
          </p:nvSpPr>
          <p:spPr>
            <a:xfrm>
              <a:off x="7707069" y="16284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1" y="513"/>
                    <a:pt x="155" y="513"/>
                  </a:cubicBezTo>
                  <a:cubicBezTo>
                    <a:pt x="250" y="513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2753;p82"/>
            <p:cNvSpPr/>
            <p:nvPr/>
          </p:nvSpPr>
          <p:spPr>
            <a:xfrm>
              <a:off x="7773439" y="16284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3"/>
                    <a:pt x="167" y="513"/>
                  </a:cubicBezTo>
                  <a:cubicBezTo>
                    <a:pt x="251" y="513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2754;p82"/>
            <p:cNvSpPr/>
            <p:nvPr/>
          </p:nvSpPr>
          <p:spPr>
            <a:xfrm>
              <a:off x="7613518" y="1501354"/>
              <a:ext cx="264433" cy="353074"/>
            </a:xfrm>
            <a:custGeom>
              <a:avLst/>
              <a:gdLst/>
              <a:ahLst/>
              <a:cxnLst/>
              <a:rect l="l" t="t" r="r" b="b"/>
              <a:pathLst>
                <a:path w="8347" h="11145" extrusionOk="0">
                  <a:moveTo>
                    <a:pt x="4156" y="334"/>
                  </a:moveTo>
                  <a:cubicBezTo>
                    <a:pt x="5703" y="334"/>
                    <a:pt x="6954" y="1584"/>
                    <a:pt x="6954" y="3132"/>
                  </a:cubicBezTo>
                  <a:lnTo>
                    <a:pt x="6954" y="4358"/>
                  </a:lnTo>
                  <a:cubicBezTo>
                    <a:pt x="6954" y="5263"/>
                    <a:pt x="7156" y="5941"/>
                    <a:pt x="7335" y="6382"/>
                  </a:cubicBezTo>
                  <a:cubicBezTo>
                    <a:pt x="7346" y="6418"/>
                    <a:pt x="7346" y="6465"/>
                    <a:pt x="7335" y="6513"/>
                  </a:cubicBezTo>
                  <a:cubicBezTo>
                    <a:pt x="7323" y="6561"/>
                    <a:pt x="7275" y="6596"/>
                    <a:pt x="7227" y="6620"/>
                  </a:cubicBezTo>
                  <a:cubicBezTo>
                    <a:pt x="7156" y="6644"/>
                    <a:pt x="7073" y="6680"/>
                    <a:pt x="6989" y="6703"/>
                  </a:cubicBezTo>
                  <a:cubicBezTo>
                    <a:pt x="6787" y="6441"/>
                    <a:pt x="6442" y="6263"/>
                    <a:pt x="6072" y="6263"/>
                  </a:cubicBezTo>
                  <a:lnTo>
                    <a:pt x="5846" y="6263"/>
                  </a:lnTo>
                  <a:cubicBezTo>
                    <a:pt x="6299" y="5810"/>
                    <a:pt x="6584" y="5203"/>
                    <a:pt x="6584" y="4525"/>
                  </a:cubicBezTo>
                  <a:lnTo>
                    <a:pt x="6584" y="3834"/>
                  </a:lnTo>
                  <a:cubicBezTo>
                    <a:pt x="6584" y="3358"/>
                    <a:pt x="6192" y="2977"/>
                    <a:pt x="5715" y="2977"/>
                  </a:cubicBezTo>
                  <a:lnTo>
                    <a:pt x="5430" y="2977"/>
                  </a:lnTo>
                  <a:lnTo>
                    <a:pt x="4620" y="2155"/>
                  </a:lnTo>
                  <a:cubicBezTo>
                    <a:pt x="4588" y="2123"/>
                    <a:pt x="4546" y="2108"/>
                    <a:pt x="4503" y="2108"/>
                  </a:cubicBezTo>
                  <a:cubicBezTo>
                    <a:pt x="4482" y="2108"/>
                    <a:pt x="4461" y="2112"/>
                    <a:pt x="4441" y="2120"/>
                  </a:cubicBezTo>
                  <a:cubicBezTo>
                    <a:pt x="4382" y="2155"/>
                    <a:pt x="4334" y="2215"/>
                    <a:pt x="4334" y="2274"/>
                  </a:cubicBezTo>
                  <a:lnTo>
                    <a:pt x="4334" y="2989"/>
                  </a:lnTo>
                  <a:lnTo>
                    <a:pt x="3453" y="2989"/>
                  </a:lnTo>
                  <a:cubicBezTo>
                    <a:pt x="3370" y="2989"/>
                    <a:pt x="3286" y="3060"/>
                    <a:pt x="3286" y="3155"/>
                  </a:cubicBezTo>
                  <a:cubicBezTo>
                    <a:pt x="3286" y="3239"/>
                    <a:pt x="3370" y="3310"/>
                    <a:pt x="3453" y="3310"/>
                  </a:cubicBezTo>
                  <a:lnTo>
                    <a:pt x="4501" y="3310"/>
                  </a:lnTo>
                  <a:cubicBezTo>
                    <a:pt x="4584" y="3310"/>
                    <a:pt x="4656" y="3239"/>
                    <a:pt x="4656" y="3155"/>
                  </a:cubicBezTo>
                  <a:lnTo>
                    <a:pt x="4656" y="2679"/>
                  </a:lnTo>
                  <a:lnTo>
                    <a:pt x="5251" y="3274"/>
                  </a:lnTo>
                  <a:cubicBezTo>
                    <a:pt x="5287" y="3298"/>
                    <a:pt x="5322" y="3310"/>
                    <a:pt x="5370" y="3310"/>
                  </a:cubicBezTo>
                  <a:lnTo>
                    <a:pt x="5715" y="3310"/>
                  </a:lnTo>
                  <a:cubicBezTo>
                    <a:pt x="6013" y="3310"/>
                    <a:pt x="6251" y="3548"/>
                    <a:pt x="6251" y="3846"/>
                  </a:cubicBezTo>
                  <a:lnTo>
                    <a:pt x="6251" y="4548"/>
                  </a:lnTo>
                  <a:cubicBezTo>
                    <a:pt x="6251" y="5715"/>
                    <a:pt x="5310" y="6644"/>
                    <a:pt x="4156" y="6644"/>
                  </a:cubicBezTo>
                  <a:cubicBezTo>
                    <a:pt x="2989" y="6644"/>
                    <a:pt x="2048" y="5715"/>
                    <a:pt x="2048" y="4548"/>
                  </a:cubicBezTo>
                  <a:lnTo>
                    <a:pt x="2048" y="3834"/>
                  </a:lnTo>
                  <a:cubicBezTo>
                    <a:pt x="2048" y="3536"/>
                    <a:pt x="2286" y="3298"/>
                    <a:pt x="2584" y="3298"/>
                  </a:cubicBezTo>
                  <a:lnTo>
                    <a:pt x="2763" y="3298"/>
                  </a:lnTo>
                  <a:cubicBezTo>
                    <a:pt x="2858" y="3298"/>
                    <a:pt x="2929" y="3227"/>
                    <a:pt x="2929" y="3132"/>
                  </a:cubicBezTo>
                  <a:cubicBezTo>
                    <a:pt x="2929" y="3048"/>
                    <a:pt x="2858" y="2965"/>
                    <a:pt x="2763" y="2965"/>
                  </a:cubicBezTo>
                  <a:lnTo>
                    <a:pt x="2584" y="2965"/>
                  </a:lnTo>
                  <a:cubicBezTo>
                    <a:pt x="2108" y="2965"/>
                    <a:pt x="1727" y="3358"/>
                    <a:pt x="1727" y="3834"/>
                  </a:cubicBezTo>
                  <a:lnTo>
                    <a:pt x="1727" y="4536"/>
                  </a:lnTo>
                  <a:cubicBezTo>
                    <a:pt x="1727" y="5215"/>
                    <a:pt x="2012" y="5822"/>
                    <a:pt x="2453" y="6275"/>
                  </a:cubicBezTo>
                  <a:lnTo>
                    <a:pt x="2227" y="6275"/>
                  </a:lnTo>
                  <a:cubicBezTo>
                    <a:pt x="1858" y="6275"/>
                    <a:pt x="1536" y="6441"/>
                    <a:pt x="1310" y="6703"/>
                  </a:cubicBezTo>
                  <a:cubicBezTo>
                    <a:pt x="1239" y="6680"/>
                    <a:pt x="1143" y="6644"/>
                    <a:pt x="1072" y="6620"/>
                  </a:cubicBezTo>
                  <a:cubicBezTo>
                    <a:pt x="1024" y="6596"/>
                    <a:pt x="989" y="6561"/>
                    <a:pt x="965" y="6513"/>
                  </a:cubicBezTo>
                  <a:cubicBezTo>
                    <a:pt x="953" y="6465"/>
                    <a:pt x="953" y="6418"/>
                    <a:pt x="965" y="6382"/>
                  </a:cubicBezTo>
                  <a:cubicBezTo>
                    <a:pt x="1143" y="5965"/>
                    <a:pt x="1358" y="5263"/>
                    <a:pt x="1358" y="4358"/>
                  </a:cubicBezTo>
                  <a:lnTo>
                    <a:pt x="1358" y="3132"/>
                  </a:lnTo>
                  <a:cubicBezTo>
                    <a:pt x="1358" y="1584"/>
                    <a:pt x="2608" y="334"/>
                    <a:pt x="4156" y="334"/>
                  </a:cubicBezTo>
                  <a:close/>
                  <a:moveTo>
                    <a:pt x="2953" y="7096"/>
                  </a:moveTo>
                  <a:lnTo>
                    <a:pt x="2953" y="7108"/>
                  </a:lnTo>
                  <a:lnTo>
                    <a:pt x="2953" y="7334"/>
                  </a:lnTo>
                  <a:cubicBezTo>
                    <a:pt x="2953" y="7537"/>
                    <a:pt x="2834" y="7739"/>
                    <a:pt x="2632" y="7823"/>
                  </a:cubicBezTo>
                  <a:lnTo>
                    <a:pt x="2155" y="7513"/>
                  </a:lnTo>
                  <a:cubicBezTo>
                    <a:pt x="2060" y="7454"/>
                    <a:pt x="2060" y="7334"/>
                    <a:pt x="2072" y="7263"/>
                  </a:cubicBezTo>
                  <a:cubicBezTo>
                    <a:pt x="2096" y="7180"/>
                    <a:pt x="2155" y="7096"/>
                    <a:pt x="2274" y="7096"/>
                  </a:cubicBezTo>
                  <a:close/>
                  <a:moveTo>
                    <a:pt x="6025" y="7108"/>
                  </a:moveTo>
                  <a:cubicBezTo>
                    <a:pt x="6144" y="7108"/>
                    <a:pt x="6227" y="7180"/>
                    <a:pt x="6239" y="7275"/>
                  </a:cubicBezTo>
                  <a:cubicBezTo>
                    <a:pt x="6263" y="7346"/>
                    <a:pt x="6251" y="7454"/>
                    <a:pt x="6144" y="7525"/>
                  </a:cubicBezTo>
                  <a:lnTo>
                    <a:pt x="5668" y="7835"/>
                  </a:lnTo>
                  <a:cubicBezTo>
                    <a:pt x="5489" y="7751"/>
                    <a:pt x="5370" y="7561"/>
                    <a:pt x="5370" y="7346"/>
                  </a:cubicBezTo>
                  <a:lnTo>
                    <a:pt x="5370" y="7108"/>
                  </a:lnTo>
                  <a:close/>
                  <a:moveTo>
                    <a:pt x="6096" y="6584"/>
                  </a:moveTo>
                  <a:cubicBezTo>
                    <a:pt x="6596" y="6584"/>
                    <a:pt x="6977" y="6989"/>
                    <a:pt x="6977" y="7465"/>
                  </a:cubicBezTo>
                  <a:cubicBezTo>
                    <a:pt x="6965" y="8477"/>
                    <a:pt x="6180" y="9311"/>
                    <a:pt x="5191" y="9406"/>
                  </a:cubicBezTo>
                  <a:lnTo>
                    <a:pt x="5191" y="9228"/>
                  </a:lnTo>
                  <a:cubicBezTo>
                    <a:pt x="5191" y="9132"/>
                    <a:pt x="5120" y="9061"/>
                    <a:pt x="5037" y="9061"/>
                  </a:cubicBezTo>
                  <a:cubicBezTo>
                    <a:pt x="4941" y="9061"/>
                    <a:pt x="4870" y="9132"/>
                    <a:pt x="4870" y="9228"/>
                  </a:cubicBezTo>
                  <a:lnTo>
                    <a:pt x="4870" y="9406"/>
                  </a:lnTo>
                  <a:lnTo>
                    <a:pt x="3453" y="9406"/>
                  </a:lnTo>
                  <a:lnTo>
                    <a:pt x="3453" y="9228"/>
                  </a:lnTo>
                  <a:cubicBezTo>
                    <a:pt x="3453" y="9132"/>
                    <a:pt x="3382" y="9061"/>
                    <a:pt x="3286" y="9061"/>
                  </a:cubicBezTo>
                  <a:cubicBezTo>
                    <a:pt x="3203" y="9061"/>
                    <a:pt x="3132" y="9132"/>
                    <a:pt x="3132" y="9228"/>
                  </a:cubicBezTo>
                  <a:lnTo>
                    <a:pt x="3132" y="9406"/>
                  </a:lnTo>
                  <a:cubicBezTo>
                    <a:pt x="2143" y="9311"/>
                    <a:pt x="1358" y="8489"/>
                    <a:pt x="1358" y="7477"/>
                  </a:cubicBezTo>
                  <a:cubicBezTo>
                    <a:pt x="1358" y="6989"/>
                    <a:pt x="1762" y="6608"/>
                    <a:pt x="2239" y="6608"/>
                  </a:cubicBezTo>
                  <a:lnTo>
                    <a:pt x="2870" y="6608"/>
                  </a:lnTo>
                  <a:cubicBezTo>
                    <a:pt x="2905" y="6620"/>
                    <a:pt x="2917" y="6632"/>
                    <a:pt x="2953" y="6644"/>
                  </a:cubicBezTo>
                  <a:lnTo>
                    <a:pt x="2953" y="6799"/>
                  </a:lnTo>
                  <a:lnTo>
                    <a:pt x="2298" y="6799"/>
                  </a:lnTo>
                  <a:cubicBezTo>
                    <a:pt x="2036" y="6799"/>
                    <a:pt x="1846" y="6942"/>
                    <a:pt x="1774" y="7180"/>
                  </a:cubicBezTo>
                  <a:cubicBezTo>
                    <a:pt x="1703" y="7418"/>
                    <a:pt x="1786" y="7656"/>
                    <a:pt x="2001" y="7799"/>
                  </a:cubicBezTo>
                  <a:lnTo>
                    <a:pt x="3786" y="8989"/>
                  </a:lnTo>
                  <a:cubicBezTo>
                    <a:pt x="3906" y="9061"/>
                    <a:pt x="4037" y="9108"/>
                    <a:pt x="4167" y="9108"/>
                  </a:cubicBezTo>
                  <a:cubicBezTo>
                    <a:pt x="4298" y="9108"/>
                    <a:pt x="4441" y="9061"/>
                    <a:pt x="4560" y="8989"/>
                  </a:cubicBezTo>
                  <a:lnTo>
                    <a:pt x="4953" y="8716"/>
                  </a:lnTo>
                  <a:cubicBezTo>
                    <a:pt x="5037" y="8668"/>
                    <a:pt x="5049" y="8573"/>
                    <a:pt x="5001" y="8489"/>
                  </a:cubicBezTo>
                  <a:cubicBezTo>
                    <a:pt x="4972" y="8446"/>
                    <a:pt x="4927" y="8425"/>
                    <a:pt x="4877" y="8425"/>
                  </a:cubicBezTo>
                  <a:cubicBezTo>
                    <a:pt x="4843" y="8425"/>
                    <a:pt x="4808" y="8435"/>
                    <a:pt x="4775" y="8454"/>
                  </a:cubicBezTo>
                  <a:lnTo>
                    <a:pt x="4382" y="8716"/>
                  </a:lnTo>
                  <a:cubicBezTo>
                    <a:pt x="4322" y="8751"/>
                    <a:pt x="4251" y="8769"/>
                    <a:pt x="4179" y="8769"/>
                  </a:cubicBezTo>
                  <a:cubicBezTo>
                    <a:pt x="4108" y="8769"/>
                    <a:pt x="4037" y="8751"/>
                    <a:pt x="3977" y="8716"/>
                  </a:cubicBezTo>
                  <a:lnTo>
                    <a:pt x="2941" y="8037"/>
                  </a:lnTo>
                  <a:cubicBezTo>
                    <a:pt x="3155" y="7870"/>
                    <a:pt x="3286" y="7620"/>
                    <a:pt x="3286" y="7346"/>
                  </a:cubicBezTo>
                  <a:lnTo>
                    <a:pt x="3286" y="6799"/>
                  </a:lnTo>
                  <a:cubicBezTo>
                    <a:pt x="3560" y="6906"/>
                    <a:pt x="3858" y="6965"/>
                    <a:pt x="4167" y="6965"/>
                  </a:cubicBezTo>
                  <a:cubicBezTo>
                    <a:pt x="4477" y="6965"/>
                    <a:pt x="4775" y="6906"/>
                    <a:pt x="5049" y="6799"/>
                  </a:cubicBezTo>
                  <a:lnTo>
                    <a:pt x="5049" y="7346"/>
                  </a:lnTo>
                  <a:cubicBezTo>
                    <a:pt x="5049" y="7620"/>
                    <a:pt x="5180" y="7870"/>
                    <a:pt x="5394" y="8037"/>
                  </a:cubicBezTo>
                  <a:cubicBezTo>
                    <a:pt x="5310" y="8073"/>
                    <a:pt x="5299" y="8180"/>
                    <a:pt x="5346" y="8251"/>
                  </a:cubicBezTo>
                  <a:cubicBezTo>
                    <a:pt x="5370" y="8299"/>
                    <a:pt x="5430" y="8335"/>
                    <a:pt x="5477" y="8335"/>
                  </a:cubicBezTo>
                  <a:cubicBezTo>
                    <a:pt x="5513" y="8335"/>
                    <a:pt x="5537" y="8311"/>
                    <a:pt x="5572" y="8299"/>
                  </a:cubicBezTo>
                  <a:lnTo>
                    <a:pt x="6346" y="7775"/>
                  </a:lnTo>
                  <a:cubicBezTo>
                    <a:pt x="6549" y="7644"/>
                    <a:pt x="6644" y="7406"/>
                    <a:pt x="6561" y="7168"/>
                  </a:cubicBezTo>
                  <a:cubicBezTo>
                    <a:pt x="6489" y="6930"/>
                    <a:pt x="6287" y="6787"/>
                    <a:pt x="6049" y="6787"/>
                  </a:cubicBezTo>
                  <a:lnTo>
                    <a:pt x="5394" y="6787"/>
                  </a:lnTo>
                  <a:lnTo>
                    <a:pt x="5394" y="6632"/>
                  </a:lnTo>
                  <a:cubicBezTo>
                    <a:pt x="5418" y="6620"/>
                    <a:pt x="5430" y="6608"/>
                    <a:pt x="5465" y="6584"/>
                  </a:cubicBezTo>
                  <a:close/>
                  <a:moveTo>
                    <a:pt x="4167" y="0"/>
                  </a:moveTo>
                  <a:cubicBezTo>
                    <a:pt x="2441" y="0"/>
                    <a:pt x="1048" y="1393"/>
                    <a:pt x="1048" y="3120"/>
                  </a:cubicBezTo>
                  <a:lnTo>
                    <a:pt x="1048" y="4346"/>
                  </a:lnTo>
                  <a:cubicBezTo>
                    <a:pt x="1048" y="5239"/>
                    <a:pt x="822" y="5906"/>
                    <a:pt x="691" y="6227"/>
                  </a:cubicBezTo>
                  <a:cubicBezTo>
                    <a:pt x="631" y="6346"/>
                    <a:pt x="631" y="6501"/>
                    <a:pt x="691" y="6620"/>
                  </a:cubicBezTo>
                  <a:cubicBezTo>
                    <a:pt x="750" y="6751"/>
                    <a:pt x="834" y="6846"/>
                    <a:pt x="965" y="6906"/>
                  </a:cubicBezTo>
                  <a:cubicBezTo>
                    <a:pt x="1024" y="6930"/>
                    <a:pt x="1084" y="6942"/>
                    <a:pt x="1143" y="6977"/>
                  </a:cubicBezTo>
                  <a:cubicBezTo>
                    <a:pt x="1084" y="7120"/>
                    <a:pt x="1048" y="7287"/>
                    <a:pt x="1048" y="7465"/>
                  </a:cubicBezTo>
                  <a:cubicBezTo>
                    <a:pt x="1048" y="7775"/>
                    <a:pt x="1108" y="8061"/>
                    <a:pt x="1227" y="8335"/>
                  </a:cubicBezTo>
                  <a:lnTo>
                    <a:pt x="810" y="8477"/>
                  </a:lnTo>
                  <a:cubicBezTo>
                    <a:pt x="334" y="8644"/>
                    <a:pt x="0" y="9108"/>
                    <a:pt x="0" y="9620"/>
                  </a:cubicBezTo>
                  <a:lnTo>
                    <a:pt x="0" y="10978"/>
                  </a:lnTo>
                  <a:cubicBezTo>
                    <a:pt x="0" y="11073"/>
                    <a:pt x="72" y="11144"/>
                    <a:pt x="167" y="11144"/>
                  </a:cubicBezTo>
                  <a:cubicBezTo>
                    <a:pt x="250" y="11144"/>
                    <a:pt x="334" y="11073"/>
                    <a:pt x="334" y="10978"/>
                  </a:cubicBezTo>
                  <a:lnTo>
                    <a:pt x="334" y="9620"/>
                  </a:lnTo>
                  <a:cubicBezTo>
                    <a:pt x="334" y="9525"/>
                    <a:pt x="346" y="9418"/>
                    <a:pt x="393" y="9311"/>
                  </a:cubicBezTo>
                  <a:lnTo>
                    <a:pt x="1203" y="10013"/>
                  </a:lnTo>
                  <a:cubicBezTo>
                    <a:pt x="1322" y="10109"/>
                    <a:pt x="1405" y="10263"/>
                    <a:pt x="1405" y="10406"/>
                  </a:cubicBezTo>
                  <a:lnTo>
                    <a:pt x="1405" y="10966"/>
                  </a:lnTo>
                  <a:cubicBezTo>
                    <a:pt x="1405" y="11049"/>
                    <a:pt x="1477" y="11121"/>
                    <a:pt x="1560" y="11121"/>
                  </a:cubicBezTo>
                  <a:cubicBezTo>
                    <a:pt x="1655" y="11121"/>
                    <a:pt x="1727" y="11049"/>
                    <a:pt x="1727" y="10966"/>
                  </a:cubicBezTo>
                  <a:lnTo>
                    <a:pt x="1727" y="10406"/>
                  </a:lnTo>
                  <a:cubicBezTo>
                    <a:pt x="1727" y="10156"/>
                    <a:pt x="1620" y="9918"/>
                    <a:pt x="1429" y="9751"/>
                  </a:cubicBezTo>
                  <a:lnTo>
                    <a:pt x="560" y="9013"/>
                  </a:lnTo>
                  <a:cubicBezTo>
                    <a:pt x="655" y="8906"/>
                    <a:pt x="786" y="8823"/>
                    <a:pt x="929" y="8775"/>
                  </a:cubicBezTo>
                  <a:lnTo>
                    <a:pt x="1370" y="8608"/>
                  </a:lnTo>
                  <a:cubicBezTo>
                    <a:pt x="1739" y="9216"/>
                    <a:pt x="2382" y="9656"/>
                    <a:pt x="3144" y="9692"/>
                  </a:cubicBezTo>
                  <a:lnTo>
                    <a:pt x="3144" y="10930"/>
                  </a:lnTo>
                  <a:cubicBezTo>
                    <a:pt x="3144" y="11025"/>
                    <a:pt x="3215" y="11097"/>
                    <a:pt x="3310" y="11097"/>
                  </a:cubicBezTo>
                  <a:cubicBezTo>
                    <a:pt x="3394" y="11097"/>
                    <a:pt x="3465" y="11025"/>
                    <a:pt x="3465" y="10930"/>
                  </a:cubicBezTo>
                  <a:lnTo>
                    <a:pt x="3465" y="9692"/>
                  </a:lnTo>
                  <a:lnTo>
                    <a:pt x="4882" y="9692"/>
                  </a:lnTo>
                  <a:lnTo>
                    <a:pt x="4882" y="10930"/>
                  </a:lnTo>
                  <a:cubicBezTo>
                    <a:pt x="4882" y="11025"/>
                    <a:pt x="4953" y="11097"/>
                    <a:pt x="5049" y="11097"/>
                  </a:cubicBezTo>
                  <a:cubicBezTo>
                    <a:pt x="5132" y="11097"/>
                    <a:pt x="5203" y="11025"/>
                    <a:pt x="5203" y="10930"/>
                  </a:cubicBezTo>
                  <a:lnTo>
                    <a:pt x="5203" y="9692"/>
                  </a:lnTo>
                  <a:cubicBezTo>
                    <a:pt x="5953" y="9632"/>
                    <a:pt x="6608" y="9216"/>
                    <a:pt x="6977" y="8608"/>
                  </a:cubicBezTo>
                  <a:lnTo>
                    <a:pt x="7430" y="8775"/>
                  </a:lnTo>
                  <a:cubicBezTo>
                    <a:pt x="7561" y="8823"/>
                    <a:pt x="7692" y="8906"/>
                    <a:pt x="7787" y="9013"/>
                  </a:cubicBezTo>
                  <a:lnTo>
                    <a:pt x="6918" y="9751"/>
                  </a:lnTo>
                  <a:cubicBezTo>
                    <a:pt x="6727" y="9918"/>
                    <a:pt x="6620" y="10156"/>
                    <a:pt x="6620" y="10406"/>
                  </a:cubicBezTo>
                  <a:lnTo>
                    <a:pt x="6620" y="10966"/>
                  </a:lnTo>
                  <a:cubicBezTo>
                    <a:pt x="6620" y="11049"/>
                    <a:pt x="6692" y="11121"/>
                    <a:pt x="6787" y="11121"/>
                  </a:cubicBezTo>
                  <a:cubicBezTo>
                    <a:pt x="6870" y="11121"/>
                    <a:pt x="6954" y="11049"/>
                    <a:pt x="6954" y="10966"/>
                  </a:cubicBezTo>
                  <a:lnTo>
                    <a:pt x="6954" y="10406"/>
                  </a:lnTo>
                  <a:cubicBezTo>
                    <a:pt x="6954" y="10263"/>
                    <a:pt x="7025" y="10109"/>
                    <a:pt x="7144" y="10013"/>
                  </a:cubicBezTo>
                  <a:lnTo>
                    <a:pt x="7966" y="9311"/>
                  </a:lnTo>
                  <a:cubicBezTo>
                    <a:pt x="7989" y="9418"/>
                    <a:pt x="8025" y="9513"/>
                    <a:pt x="8025" y="9620"/>
                  </a:cubicBezTo>
                  <a:lnTo>
                    <a:pt x="8025" y="10978"/>
                  </a:lnTo>
                  <a:cubicBezTo>
                    <a:pt x="8025" y="11073"/>
                    <a:pt x="8097" y="11144"/>
                    <a:pt x="8180" y="11144"/>
                  </a:cubicBezTo>
                  <a:cubicBezTo>
                    <a:pt x="8275" y="11144"/>
                    <a:pt x="8347" y="11073"/>
                    <a:pt x="8347" y="10978"/>
                  </a:cubicBezTo>
                  <a:lnTo>
                    <a:pt x="8347" y="9620"/>
                  </a:lnTo>
                  <a:cubicBezTo>
                    <a:pt x="8335" y="9120"/>
                    <a:pt x="8013" y="8656"/>
                    <a:pt x="7537" y="8477"/>
                  </a:cubicBezTo>
                  <a:lnTo>
                    <a:pt x="7120" y="8335"/>
                  </a:lnTo>
                  <a:cubicBezTo>
                    <a:pt x="7215" y="8061"/>
                    <a:pt x="7299" y="7775"/>
                    <a:pt x="7299" y="7465"/>
                  </a:cubicBezTo>
                  <a:cubicBezTo>
                    <a:pt x="7299" y="7287"/>
                    <a:pt x="7251" y="7120"/>
                    <a:pt x="7192" y="6977"/>
                  </a:cubicBezTo>
                  <a:cubicBezTo>
                    <a:pt x="7251" y="6942"/>
                    <a:pt x="7311" y="6930"/>
                    <a:pt x="7370" y="6906"/>
                  </a:cubicBezTo>
                  <a:cubicBezTo>
                    <a:pt x="7501" y="6858"/>
                    <a:pt x="7596" y="6751"/>
                    <a:pt x="7656" y="6620"/>
                  </a:cubicBezTo>
                  <a:cubicBezTo>
                    <a:pt x="7716" y="6501"/>
                    <a:pt x="7716" y="6346"/>
                    <a:pt x="7656" y="6227"/>
                  </a:cubicBezTo>
                  <a:cubicBezTo>
                    <a:pt x="7513" y="5906"/>
                    <a:pt x="7299" y="5239"/>
                    <a:pt x="7299" y="4346"/>
                  </a:cubicBezTo>
                  <a:lnTo>
                    <a:pt x="7299" y="3120"/>
                  </a:lnTo>
                  <a:cubicBezTo>
                    <a:pt x="7299" y="1393"/>
                    <a:pt x="5894" y="0"/>
                    <a:pt x="4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2755;p82"/>
            <p:cNvSpPr/>
            <p:nvPr/>
          </p:nvSpPr>
          <p:spPr>
            <a:xfrm>
              <a:off x="7701778" y="1611474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500" y="334"/>
                  </a:lnTo>
                  <a:cubicBezTo>
                    <a:pt x="596" y="334"/>
                    <a:pt x="667" y="251"/>
                    <a:pt x="667" y="168"/>
                  </a:cubicBezTo>
                  <a:cubicBezTo>
                    <a:pt x="667" y="72"/>
                    <a:pt x="59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756;p82"/>
            <p:cNvSpPr/>
            <p:nvPr/>
          </p:nvSpPr>
          <p:spPr>
            <a:xfrm>
              <a:off x="7768148" y="1611474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513" y="334"/>
                  </a:lnTo>
                  <a:cubicBezTo>
                    <a:pt x="596" y="334"/>
                    <a:pt x="668" y="251"/>
                    <a:pt x="668" y="168"/>
                  </a:cubicBezTo>
                  <a:cubicBezTo>
                    <a:pt x="668" y="72"/>
                    <a:pt x="596" y="1"/>
                    <a:pt x="5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757;p82"/>
            <p:cNvSpPr/>
            <p:nvPr/>
          </p:nvSpPr>
          <p:spPr>
            <a:xfrm>
              <a:off x="7715337" y="1659025"/>
              <a:ext cx="60382" cy="32820"/>
            </a:xfrm>
            <a:custGeom>
              <a:avLst/>
              <a:gdLst/>
              <a:ahLst/>
              <a:cxnLst/>
              <a:rect l="l" t="t" r="r" b="b"/>
              <a:pathLst>
                <a:path w="1906" h="1036" extrusionOk="0">
                  <a:moveTo>
                    <a:pt x="1537" y="321"/>
                  </a:moveTo>
                  <a:cubicBezTo>
                    <a:pt x="1465" y="536"/>
                    <a:pt x="1227" y="691"/>
                    <a:pt x="953" y="691"/>
                  </a:cubicBezTo>
                  <a:cubicBezTo>
                    <a:pt x="668" y="691"/>
                    <a:pt x="453" y="536"/>
                    <a:pt x="358" y="321"/>
                  </a:cubicBezTo>
                  <a:close/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643"/>
                    <a:pt x="430" y="1036"/>
                    <a:pt x="953" y="1036"/>
                  </a:cubicBezTo>
                  <a:cubicBezTo>
                    <a:pt x="1477" y="1036"/>
                    <a:pt x="1906" y="643"/>
                    <a:pt x="1906" y="167"/>
                  </a:cubicBezTo>
                  <a:cubicBezTo>
                    <a:pt x="1894" y="60"/>
                    <a:pt x="1823" y="0"/>
                    <a:pt x="17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" name="Google Shape;12357;p82"/>
          <p:cNvGrpSpPr/>
          <p:nvPr/>
        </p:nvGrpSpPr>
        <p:grpSpPr>
          <a:xfrm>
            <a:off x="4405163" y="2023254"/>
            <a:ext cx="271244" cy="346801"/>
            <a:chOff x="4899999" y="2882095"/>
            <a:chExt cx="271244" cy="346801"/>
          </a:xfrm>
        </p:grpSpPr>
        <p:sp>
          <p:nvSpPr>
            <p:cNvPr id="123" name="Google Shape;12358;p82"/>
            <p:cNvSpPr/>
            <p:nvPr/>
          </p:nvSpPr>
          <p:spPr>
            <a:xfrm>
              <a:off x="4899999" y="2882095"/>
              <a:ext cx="271244" cy="346801"/>
            </a:xfrm>
            <a:custGeom>
              <a:avLst/>
              <a:gdLst/>
              <a:ahLst/>
              <a:cxnLst/>
              <a:rect l="l" t="t" r="r" b="b"/>
              <a:pathLst>
                <a:path w="8562" h="10947" extrusionOk="0">
                  <a:moveTo>
                    <a:pt x="6609" y="1719"/>
                  </a:moveTo>
                  <a:cubicBezTo>
                    <a:pt x="6823" y="1803"/>
                    <a:pt x="6954" y="2041"/>
                    <a:pt x="6906" y="2279"/>
                  </a:cubicBezTo>
                  <a:lnTo>
                    <a:pt x="6716" y="3398"/>
                  </a:lnTo>
                  <a:lnTo>
                    <a:pt x="6502" y="3398"/>
                  </a:lnTo>
                  <a:cubicBezTo>
                    <a:pt x="6406" y="3398"/>
                    <a:pt x="6323" y="3327"/>
                    <a:pt x="6323" y="3220"/>
                  </a:cubicBezTo>
                  <a:lnTo>
                    <a:pt x="6323" y="1969"/>
                  </a:lnTo>
                  <a:cubicBezTo>
                    <a:pt x="6454" y="1910"/>
                    <a:pt x="6537" y="1815"/>
                    <a:pt x="6609" y="1719"/>
                  </a:cubicBezTo>
                  <a:close/>
                  <a:moveTo>
                    <a:pt x="2287" y="1684"/>
                  </a:moveTo>
                  <a:cubicBezTo>
                    <a:pt x="2287" y="1743"/>
                    <a:pt x="2263" y="1803"/>
                    <a:pt x="2263" y="1862"/>
                  </a:cubicBezTo>
                  <a:lnTo>
                    <a:pt x="2263" y="3231"/>
                  </a:lnTo>
                  <a:cubicBezTo>
                    <a:pt x="2263" y="3339"/>
                    <a:pt x="2191" y="3410"/>
                    <a:pt x="2084" y="3410"/>
                  </a:cubicBezTo>
                  <a:lnTo>
                    <a:pt x="1882" y="3410"/>
                  </a:lnTo>
                  <a:lnTo>
                    <a:pt x="1691" y="2291"/>
                  </a:lnTo>
                  <a:cubicBezTo>
                    <a:pt x="1656" y="2136"/>
                    <a:pt x="1703" y="1981"/>
                    <a:pt x="1810" y="1862"/>
                  </a:cubicBezTo>
                  <a:cubicBezTo>
                    <a:pt x="1906" y="1743"/>
                    <a:pt x="2037" y="1684"/>
                    <a:pt x="2203" y="1684"/>
                  </a:cubicBezTo>
                  <a:close/>
                  <a:moveTo>
                    <a:pt x="6454" y="386"/>
                  </a:moveTo>
                  <a:lnTo>
                    <a:pt x="6454" y="386"/>
                  </a:lnTo>
                  <a:cubicBezTo>
                    <a:pt x="6597" y="815"/>
                    <a:pt x="6573" y="1207"/>
                    <a:pt x="6394" y="1469"/>
                  </a:cubicBezTo>
                  <a:cubicBezTo>
                    <a:pt x="6228" y="1707"/>
                    <a:pt x="5954" y="1862"/>
                    <a:pt x="5680" y="1862"/>
                  </a:cubicBezTo>
                  <a:lnTo>
                    <a:pt x="3120" y="1862"/>
                  </a:lnTo>
                  <a:cubicBezTo>
                    <a:pt x="3025" y="1862"/>
                    <a:pt x="2953" y="1934"/>
                    <a:pt x="2953" y="2029"/>
                  </a:cubicBezTo>
                  <a:cubicBezTo>
                    <a:pt x="2953" y="2112"/>
                    <a:pt x="3025" y="2184"/>
                    <a:pt x="3120" y="2184"/>
                  </a:cubicBezTo>
                  <a:lnTo>
                    <a:pt x="5680" y="2184"/>
                  </a:lnTo>
                  <a:cubicBezTo>
                    <a:pt x="5799" y="2184"/>
                    <a:pt x="5918" y="2172"/>
                    <a:pt x="6037" y="2136"/>
                  </a:cubicBezTo>
                  <a:lnTo>
                    <a:pt x="6037" y="3220"/>
                  </a:lnTo>
                  <a:cubicBezTo>
                    <a:pt x="6037" y="3493"/>
                    <a:pt x="6252" y="3720"/>
                    <a:pt x="6537" y="3720"/>
                  </a:cubicBezTo>
                  <a:lnTo>
                    <a:pt x="6787" y="3720"/>
                  </a:lnTo>
                  <a:cubicBezTo>
                    <a:pt x="6871" y="3720"/>
                    <a:pt x="6942" y="3755"/>
                    <a:pt x="6990" y="3815"/>
                  </a:cubicBezTo>
                  <a:cubicBezTo>
                    <a:pt x="7025" y="3874"/>
                    <a:pt x="7061" y="3946"/>
                    <a:pt x="7061" y="4017"/>
                  </a:cubicBezTo>
                  <a:cubicBezTo>
                    <a:pt x="7049" y="4148"/>
                    <a:pt x="6930" y="4255"/>
                    <a:pt x="6763" y="4255"/>
                  </a:cubicBezTo>
                  <a:lnTo>
                    <a:pt x="6692" y="4255"/>
                  </a:lnTo>
                  <a:lnTo>
                    <a:pt x="6692" y="4244"/>
                  </a:lnTo>
                  <a:cubicBezTo>
                    <a:pt x="6692" y="4148"/>
                    <a:pt x="6609" y="4077"/>
                    <a:pt x="6525" y="4077"/>
                  </a:cubicBezTo>
                  <a:cubicBezTo>
                    <a:pt x="6430" y="4077"/>
                    <a:pt x="6359" y="4148"/>
                    <a:pt x="6359" y="4244"/>
                  </a:cubicBezTo>
                  <a:cubicBezTo>
                    <a:pt x="6359" y="5375"/>
                    <a:pt x="5442" y="6315"/>
                    <a:pt x="4287" y="6315"/>
                  </a:cubicBezTo>
                  <a:cubicBezTo>
                    <a:pt x="3180" y="6315"/>
                    <a:pt x="2239" y="5387"/>
                    <a:pt x="2239" y="4244"/>
                  </a:cubicBezTo>
                  <a:cubicBezTo>
                    <a:pt x="2239" y="4160"/>
                    <a:pt x="2168" y="4077"/>
                    <a:pt x="2072" y="4077"/>
                  </a:cubicBezTo>
                  <a:cubicBezTo>
                    <a:pt x="1989" y="4077"/>
                    <a:pt x="1906" y="4160"/>
                    <a:pt x="1906" y="4244"/>
                  </a:cubicBezTo>
                  <a:lnTo>
                    <a:pt x="1906" y="4255"/>
                  </a:lnTo>
                  <a:lnTo>
                    <a:pt x="1822" y="4255"/>
                  </a:lnTo>
                  <a:cubicBezTo>
                    <a:pt x="1751" y="4255"/>
                    <a:pt x="1668" y="4232"/>
                    <a:pt x="1632" y="4172"/>
                  </a:cubicBezTo>
                  <a:cubicBezTo>
                    <a:pt x="1584" y="4113"/>
                    <a:pt x="1549" y="4041"/>
                    <a:pt x="1549" y="3958"/>
                  </a:cubicBezTo>
                  <a:cubicBezTo>
                    <a:pt x="1572" y="3827"/>
                    <a:pt x="1691" y="3720"/>
                    <a:pt x="1846" y="3720"/>
                  </a:cubicBezTo>
                  <a:lnTo>
                    <a:pt x="2084" y="3720"/>
                  </a:lnTo>
                  <a:cubicBezTo>
                    <a:pt x="2370" y="3720"/>
                    <a:pt x="2596" y="3505"/>
                    <a:pt x="2596" y="3220"/>
                  </a:cubicBezTo>
                  <a:lnTo>
                    <a:pt x="2596" y="1850"/>
                  </a:lnTo>
                  <a:cubicBezTo>
                    <a:pt x="2596" y="1184"/>
                    <a:pt x="3132" y="648"/>
                    <a:pt x="3799" y="648"/>
                  </a:cubicBezTo>
                  <a:lnTo>
                    <a:pt x="5335" y="648"/>
                  </a:lnTo>
                  <a:cubicBezTo>
                    <a:pt x="5894" y="648"/>
                    <a:pt x="6252" y="493"/>
                    <a:pt x="6454" y="386"/>
                  </a:cubicBezTo>
                  <a:close/>
                  <a:moveTo>
                    <a:pt x="5347" y="6387"/>
                  </a:moveTo>
                  <a:lnTo>
                    <a:pt x="5347" y="6911"/>
                  </a:lnTo>
                  <a:lnTo>
                    <a:pt x="4299" y="7494"/>
                  </a:lnTo>
                  <a:lnTo>
                    <a:pt x="3263" y="6911"/>
                  </a:lnTo>
                  <a:lnTo>
                    <a:pt x="3263" y="6387"/>
                  </a:lnTo>
                  <a:cubicBezTo>
                    <a:pt x="3573" y="6541"/>
                    <a:pt x="3930" y="6625"/>
                    <a:pt x="4299" y="6625"/>
                  </a:cubicBezTo>
                  <a:cubicBezTo>
                    <a:pt x="4680" y="6625"/>
                    <a:pt x="5037" y="6541"/>
                    <a:pt x="5347" y="6387"/>
                  </a:cubicBezTo>
                  <a:close/>
                  <a:moveTo>
                    <a:pt x="2846" y="7041"/>
                  </a:moveTo>
                  <a:lnTo>
                    <a:pt x="4073" y="7708"/>
                  </a:lnTo>
                  <a:lnTo>
                    <a:pt x="3704" y="8149"/>
                  </a:lnTo>
                  <a:cubicBezTo>
                    <a:pt x="3680" y="8184"/>
                    <a:pt x="3632" y="8208"/>
                    <a:pt x="3596" y="8220"/>
                  </a:cubicBezTo>
                  <a:cubicBezTo>
                    <a:pt x="3549" y="8220"/>
                    <a:pt x="3489" y="8208"/>
                    <a:pt x="3454" y="8173"/>
                  </a:cubicBezTo>
                  <a:lnTo>
                    <a:pt x="2620" y="7458"/>
                  </a:lnTo>
                  <a:lnTo>
                    <a:pt x="2834" y="7041"/>
                  </a:lnTo>
                  <a:close/>
                  <a:moveTo>
                    <a:pt x="5787" y="7041"/>
                  </a:moveTo>
                  <a:lnTo>
                    <a:pt x="6001" y="7458"/>
                  </a:lnTo>
                  <a:lnTo>
                    <a:pt x="5156" y="8173"/>
                  </a:lnTo>
                  <a:cubicBezTo>
                    <a:pt x="5109" y="8208"/>
                    <a:pt x="5061" y="8220"/>
                    <a:pt x="5013" y="8220"/>
                  </a:cubicBezTo>
                  <a:cubicBezTo>
                    <a:pt x="4978" y="8220"/>
                    <a:pt x="4930" y="8184"/>
                    <a:pt x="4894" y="8149"/>
                  </a:cubicBezTo>
                  <a:lnTo>
                    <a:pt x="4561" y="7708"/>
                  </a:lnTo>
                  <a:lnTo>
                    <a:pt x="5775" y="7041"/>
                  </a:lnTo>
                  <a:close/>
                  <a:moveTo>
                    <a:pt x="6497" y="1"/>
                  </a:moveTo>
                  <a:cubicBezTo>
                    <a:pt x="6455" y="1"/>
                    <a:pt x="6419" y="16"/>
                    <a:pt x="6382" y="53"/>
                  </a:cubicBezTo>
                  <a:cubicBezTo>
                    <a:pt x="6382" y="53"/>
                    <a:pt x="6073" y="350"/>
                    <a:pt x="5299" y="350"/>
                  </a:cubicBezTo>
                  <a:lnTo>
                    <a:pt x="3763" y="350"/>
                  </a:lnTo>
                  <a:cubicBezTo>
                    <a:pt x="3096" y="350"/>
                    <a:pt x="2537" y="779"/>
                    <a:pt x="2322" y="1374"/>
                  </a:cubicBezTo>
                  <a:lnTo>
                    <a:pt x="2180" y="1374"/>
                  </a:lnTo>
                  <a:cubicBezTo>
                    <a:pt x="1918" y="1374"/>
                    <a:pt x="1703" y="1481"/>
                    <a:pt x="1537" y="1672"/>
                  </a:cubicBezTo>
                  <a:cubicBezTo>
                    <a:pt x="1370" y="1862"/>
                    <a:pt x="1310" y="2112"/>
                    <a:pt x="1346" y="2350"/>
                  </a:cubicBezTo>
                  <a:lnTo>
                    <a:pt x="1537" y="3505"/>
                  </a:lnTo>
                  <a:cubicBezTo>
                    <a:pt x="1358" y="3589"/>
                    <a:pt x="1239" y="3755"/>
                    <a:pt x="1203" y="3958"/>
                  </a:cubicBezTo>
                  <a:cubicBezTo>
                    <a:pt x="1191" y="4124"/>
                    <a:pt x="1251" y="4291"/>
                    <a:pt x="1358" y="4422"/>
                  </a:cubicBezTo>
                  <a:cubicBezTo>
                    <a:pt x="1465" y="4541"/>
                    <a:pt x="1620" y="4613"/>
                    <a:pt x="1787" y="4613"/>
                  </a:cubicBezTo>
                  <a:lnTo>
                    <a:pt x="1906" y="4613"/>
                  </a:lnTo>
                  <a:cubicBezTo>
                    <a:pt x="2001" y="5291"/>
                    <a:pt x="2382" y="5863"/>
                    <a:pt x="2906" y="6244"/>
                  </a:cubicBezTo>
                  <a:lnTo>
                    <a:pt x="2906" y="6780"/>
                  </a:lnTo>
                  <a:cubicBezTo>
                    <a:pt x="2876" y="6762"/>
                    <a:pt x="2843" y="6753"/>
                    <a:pt x="2808" y="6753"/>
                  </a:cubicBezTo>
                  <a:cubicBezTo>
                    <a:pt x="2772" y="6753"/>
                    <a:pt x="2733" y="6762"/>
                    <a:pt x="2692" y="6780"/>
                  </a:cubicBezTo>
                  <a:cubicBezTo>
                    <a:pt x="2608" y="6803"/>
                    <a:pt x="2537" y="6863"/>
                    <a:pt x="2501" y="6934"/>
                  </a:cubicBezTo>
                  <a:lnTo>
                    <a:pt x="2251" y="7434"/>
                  </a:lnTo>
                  <a:lnTo>
                    <a:pt x="846" y="7851"/>
                  </a:lnTo>
                  <a:cubicBezTo>
                    <a:pt x="346" y="7994"/>
                    <a:pt x="1" y="8458"/>
                    <a:pt x="1" y="8982"/>
                  </a:cubicBezTo>
                  <a:lnTo>
                    <a:pt x="1" y="10780"/>
                  </a:lnTo>
                  <a:cubicBezTo>
                    <a:pt x="1" y="10863"/>
                    <a:pt x="72" y="10947"/>
                    <a:pt x="167" y="10947"/>
                  </a:cubicBezTo>
                  <a:cubicBezTo>
                    <a:pt x="251" y="10947"/>
                    <a:pt x="334" y="10863"/>
                    <a:pt x="334" y="10780"/>
                  </a:cubicBezTo>
                  <a:lnTo>
                    <a:pt x="334" y="8982"/>
                  </a:lnTo>
                  <a:cubicBezTo>
                    <a:pt x="334" y="8589"/>
                    <a:pt x="584" y="8244"/>
                    <a:pt x="953" y="8149"/>
                  </a:cubicBezTo>
                  <a:lnTo>
                    <a:pt x="1549" y="7958"/>
                  </a:lnTo>
                  <a:lnTo>
                    <a:pt x="1549" y="10756"/>
                  </a:lnTo>
                  <a:cubicBezTo>
                    <a:pt x="1549" y="10851"/>
                    <a:pt x="1620" y="10923"/>
                    <a:pt x="1715" y="10923"/>
                  </a:cubicBezTo>
                  <a:cubicBezTo>
                    <a:pt x="1799" y="10923"/>
                    <a:pt x="1882" y="10851"/>
                    <a:pt x="1882" y="10756"/>
                  </a:cubicBezTo>
                  <a:lnTo>
                    <a:pt x="1882" y="7863"/>
                  </a:lnTo>
                  <a:lnTo>
                    <a:pt x="2239" y="7756"/>
                  </a:lnTo>
                  <a:lnTo>
                    <a:pt x="2239" y="10756"/>
                  </a:lnTo>
                  <a:cubicBezTo>
                    <a:pt x="2239" y="10851"/>
                    <a:pt x="2311" y="10923"/>
                    <a:pt x="2394" y="10923"/>
                  </a:cubicBezTo>
                  <a:cubicBezTo>
                    <a:pt x="2489" y="10923"/>
                    <a:pt x="2561" y="10851"/>
                    <a:pt x="2561" y="10756"/>
                  </a:cubicBezTo>
                  <a:lnTo>
                    <a:pt x="2561" y="7863"/>
                  </a:lnTo>
                  <a:lnTo>
                    <a:pt x="3227" y="8423"/>
                  </a:lnTo>
                  <a:cubicBezTo>
                    <a:pt x="3323" y="8494"/>
                    <a:pt x="3442" y="8542"/>
                    <a:pt x="3561" y="8542"/>
                  </a:cubicBezTo>
                  <a:lnTo>
                    <a:pt x="3608" y="8542"/>
                  </a:lnTo>
                  <a:cubicBezTo>
                    <a:pt x="3739" y="8530"/>
                    <a:pt x="3858" y="8470"/>
                    <a:pt x="3942" y="8351"/>
                  </a:cubicBezTo>
                  <a:lnTo>
                    <a:pt x="4287" y="7934"/>
                  </a:lnTo>
                  <a:lnTo>
                    <a:pt x="4632" y="8351"/>
                  </a:lnTo>
                  <a:cubicBezTo>
                    <a:pt x="4716" y="8458"/>
                    <a:pt x="4835" y="8530"/>
                    <a:pt x="4978" y="8542"/>
                  </a:cubicBezTo>
                  <a:lnTo>
                    <a:pt x="5013" y="8542"/>
                  </a:lnTo>
                  <a:cubicBezTo>
                    <a:pt x="5132" y="8542"/>
                    <a:pt x="5251" y="8494"/>
                    <a:pt x="5347" y="8423"/>
                  </a:cubicBezTo>
                  <a:lnTo>
                    <a:pt x="6180" y="7708"/>
                  </a:lnTo>
                  <a:lnTo>
                    <a:pt x="6680" y="7863"/>
                  </a:lnTo>
                  <a:lnTo>
                    <a:pt x="6680" y="10756"/>
                  </a:lnTo>
                  <a:cubicBezTo>
                    <a:pt x="6680" y="10851"/>
                    <a:pt x="6763" y="10923"/>
                    <a:pt x="6847" y="10923"/>
                  </a:cubicBezTo>
                  <a:cubicBezTo>
                    <a:pt x="6942" y="10923"/>
                    <a:pt x="7014" y="10851"/>
                    <a:pt x="7014" y="10756"/>
                  </a:cubicBezTo>
                  <a:lnTo>
                    <a:pt x="7014" y="7958"/>
                  </a:lnTo>
                  <a:lnTo>
                    <a:pt x="7609" y="8149"/>
                  </a:lnTo>
                  <a:cubicBezTo>
                    <a:pt x="7978" y="8244"/>
                    <a:pt x="8228" y="8589"/>
                    <a:pt x="8228" y="8982"/>
                  </a:cubicBezTo>
                  <a:lnTo>
                    <a:pt x="8228" y="10780"/>
                  </a:lnTo>
                  <a:cubicBezTo>
                    <a:pt x="8228" y="10863"/>
                    <a:pt x="8311" y="10947"/>
                    <a:pt x="8395" y="10947"/>
                  </a:cubicBezTo>
                  <a:cubicBezTo>
                    <a:pt x="8490" y="10947"/>
                    <a:pt x="8561" y="10863"/>
                    <a:pt x="8561" y="10780"/>
                  </a:cubicBezTo>
                  <a:lnTo>
                    <a:pt x="8561" y="8982"/>
                  </a:lnTo>
                  <a:cubicBezTo>
                    <a:pt x="8561" y="8423"/>
                    <a:pt x="8216" y="7970"/>
                    <a:pt x="7716" y="7815"/>
                  </a:cubicBezTo>
                  <a:lnTo>
                    <a:pt x="6311" y="7399"/>
                  </a:lnTo>
                  <a:lnTo>
                    <a:pt x="6061" y="6911"/>
                  </a:lnTo>
                  <a:cubicBezTo>
                    <a:pt x="6013" y="6839"/>
                    <a:pt x="5942" y="6756"/>
                    <a:pt x="5871" y="6744"/>
                  </a:cubicBezTo>
                  <a:cubicBezTo>
                    <a:pt x="5829" y="6738"/>
                    <a:pt x="5793" y="6735"/>
                    <a:pt x="5759" y="6735"/>
                  </a:cubicBezTo>
                  <a:cubicBezTo>
                    <a:pt x="5725" y="6735"/>
                    <a:pt x="5692" y="6738"/>
                    <a:pt x="5656" y="6744"/>
                  </a:cubicBezTo>
                  <a:lnTo>
                    <a:pt x="5656" y="6208"/>
                  </a:lnTo>
                  <a:cubicBezTo>
                    <a:pt x="6192" y="5839"/>
                    <a:pt x="6561" y="5256"/>
                    <a:pt x="6656" y="4589"/>
                  </a:cubicBezTo>
                  <a:lnTo>
                    <a:pt x="6740" y="4589"/>
                  </a:lnTo>
                  <a:cubicBezTo>
                    <a:pt x="7061" y="4589"/>
                    <a:pt x="7323" y="4351"/>
                    <a:pt x="7359" y="4065"/>
                  </a:cubicBezTo>
                  <a:cubicBezTo>
                    <a:pt x="7371" y="3898"/>
                    <a:pt x="7311" y="3743"/>
                    <a:pt x="7204" y="3601"/>
                  </a:cubicBezTo>
                  <a:cubicBezTo>
                    <a:pt x="7156" y="3541"/>
                    <a:pt x="7097" y="3505"/>
                    <a:pt x="7025" y="3470"/>
                  </a:cubicBezTo>
                  <a:lnTo>
                    <a:pt x="7216" y="2339"/>
                  </a:lnTo>
                  <a:cubicBezTo>
                    <a:pt x="7275" y="1969"/>
                    <a:pt x="7085" y="1600"/>
                    <a:pt x="6763" y="1446"/>
                  </a:cubicBezTo>
                  <a:cubicBezTo>
                    <a:pt x="6906" y="1065"/>
                    <a:pt x="6883" y="600"/>
                    <a:pt x="6656" y="88"/>
                  </a:cubicBezTo>
                  <a:cubicBezTo>
                    <a:pt x="6644" y="53"/>
                    <a:pt x="6597" y="5"/>
                    <a:pt x="6537" y="5"/>
                  </a:cubicBezTo>
                  <a:cubicBezTo>
                    <a:pt x="6523" y="2"/>
                    <a:pt x="6510" y="1"/>
                    <a:pt x="64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359;p82"/>
            <p:cNvSpPr/>
            <p:nvPr/>
          </p:nvSpPr>
          <p:spPr>
            <a:xfrm>
              <a:off x="5090491" y="3141364"/>
              <a:ext cx="10581" cy="86391"/>
            </a:xfrm>
            <a:custGeom>
              <a:avLst/>
              <a:gdLst/>
              <a:ahLst/>
              <a:cxnLst/>
              <a:rect l="l" t="t" r="r" b="b"/>
              <a:pathLst>
                <a:path w="334" h="2727" extrusionOk="0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2560"/>
                  </a:lnTo>
                  <a:cubicBezTo>
                    <a:pt x="0" y="2656"/>
                    <a:pt x="84" y="2727"/>
                    <a:pt x="167" y="2727"/>
                  </a:cubicBezTo>
                  <a:cubicBezTo>
                    <a:pt x="262" y="2727"/>
                    <a:pt x="334" y="2656"/>
                    <a:pt x="334" y="2560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360;p82"/>
            <p:cNvSpPr/>
            <p:nvPr/>
          </p:nvSpPr>
          <p:spPr>
            <a:xfrm>
              <a:off x="5031281" y="3152294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361;p82"/>
            <p:cNvSpPr/>
            <p:nvPr/>
          </p:nvSpPr>
          <p:spPr>
            <a:xfrm>
              <a:off x="5031281" y="3217555"/>
              <a:ext cx="10201" cy="10201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55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362;p82"/>
            <p:cNvSpPr/>
            <p:nvPr/>
          </p:nvSpPr>
          <p:spPr>
            <a:xfrm>
              <a:off x="5031281" y="3184734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250" y="334"/>
                    <a:pt x="322" y="263"/>
                    <a:pt x="322" y="167"/>
                  </a:cubicBezTo>
                  <a:cubicBezTo>
                    <a:pt x="322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363;p82"/>
            <p:cNvSpPr/>
            <p:nvPr/>
          </p:nvSpPr>
          <p:spPr>
            <a:xfrm>
              <a:off x="4998841" y="29957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2" y="489"/>
                    <a:pt x="155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364;p82"/>
            <p:cNvSpPr/>
            <p:nvPr/>
          </p:nvSpPr>
          <p:spPr>
            <a:xfrm>
              <a:off x="5063721" y="29957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1" y="489"/>
                    <a:pt x="167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2365;p82"/>
            <p:cNvSpPr/>
            <p:nvPr/>
          </p:nvSpPr>
          <p:spPr>
            <a:xfrm>
              <a:off x="4993550" y="2979163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55" y="84"/>
                    <a:pt x="584" y="1"/>
                    <a:pt x="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2366;p82"/>
            <p:cNvSpPr/>
            <p:nvPr/>
          </p:nvSpPr>
          <p:spPr>
            <a:xfrm>
              <a:off x="5058051" y="2979163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67" y="84"/>
                    <a:pt x="596" y="1"/>
                    <a:pt x="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2367;p82"/>
            <p:cNvSpPr/>
            <p:nvPr/>
          </p:nvSpPr>
          <p:spPr>
            <a:xfrm>
              <a:off x="5007141" y="3025574"/>
              <a:ext cx="58481" cy="32092"/>
            </a:xfrm>
            <a:custGeom>
              <a:avLst/>
              <a:gdLst/>
              <a:ahLst/>
              <a:cxnLst/>
              <a:rect l="l" t="t" r="r" b="b"/>
              <a:pathLst>
                <a:path w="1846" h="1013" extrusionOk="0">
                  <a:moveTo>
                    <a:pt x="1500" y="322"/>
                  </a:moveTo>
                  <a:cubicBezTo>
                    <a:pt x="1429" y="536"/>
                    <a:pt x="1191" y="679"/>
                    <a:pt x="917" y="679"/>
                  </a:cubicBezTo>
                  <a:cubicBezTo>
                    <a:pt x="655" y="679"/>
                    <a:pt x="417" y="536"/>
                    <a:pt x="345" y="322"/>
                  </a:cubicBez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619"/>
                    <a:pt x="417" y="1012"/>
                    <a:pt x="929" y="1012"/>
                  </a:cubicBezTo>
                  <a:cubicBezTo>
                    <a:pt x="1429" y="1012"/>
                    <a:pt x="1846" y="643"/>
                    <a:pt x="1846" y="167"/>
                  </a:cubicBezTo>
                  <a:cubicBezTo>
                    <a:pt x="1846" y="72"/>
                    <a:pt x="1786" y="0"/>
                    <a:pt x="1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" name="Google Shape;12483;p82"/>
          <p:cNvGrpSpPr/>
          <p:nvPr/>
        </p:nvGrpSpPr>
        <p:grpSpPr>
          <a:xfrm>
            <a:off x="6926150" y="2018343"/>
            <a:ext cx="277644" cy="357984"/>
            <a:chOff x="6698441" y="2414530"/>
            <a:chExt cx="277644" cy="357984"/>
          </a:xfrm>
        </p:grpSpPr>
        <p:sp>
          <p:nvSpPr>
            <p:cNvPr id="134" name="Google Shape;12484;p82"/>
            <p:cNvSpPr/>
            <p:nvPr/>
          </p:nvSpPr>
          <p:spPr>
            <a:xfrm>
              <a:off x="6764462" y="2710611"/>
              <a:ext cx="10201" cy="60382"/>
            </a:xfrm>
            <a:custGeom>
              <a:avLst/>
              <a:gdLst/>
              <a:ahLst/>
              <a:cxnLst/>
              <a:rect l="l" t="t" r="r" b="b"/>
              <a:pathLst>
                <a:path w="322" h="1906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2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2485;p82"/>
            <p:cNvSpPr/>
            <p:nvPr/>
          </p:nvSpPr>
          <p:spPr>
            <a:xfrm>
              <a:off x="6898374" y="2710611"/>
              <a:ext cx="10201" cy="60382"/>
            </a:xfrm>
            <a:custGeom>
              <a:avLst/>
              <a:gdLst/>
              <a:ahLst/>
              <a:cxnLst/>
              <a:rect l="l" t="t" r="r" b="b"/>
              <a:pathLst>
                <a:path w="322" h="1906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1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2486;p82"/>
            <p:cNvSpPr/>
            <p:nvPr/>
          </p:nvSpPr>
          <p:spPr>
            <a:xfrm>
              <a:off x="6698441" y="2414530"/>
              <a:ext cx="277644" cy="357984"/>
            </a:xfrm>
            <a:custGeom>
              <a:avLst/>
              <a:gdLst/>
              <a:ahLst/>
              <a:cxnLst/>
              <a:rect l="l" t="t" r="r" b="b"/>
              <a:pathLst>
                <a:path w="8764" h="11300" extrusionOk="0">
                  <a:moveTo>
                    <a:pt x="3835" y="3334"/>
                  </a:moveTo>
                  <a:lnTo>
                    <a:pt x="3835" y="3691"/>
                  </a:lnTo>
                  <a:cubicBezTo>
                    <a:pt x="3835" y="3798"/>
                    <a:pt x="3751" y="3882"/>
                    <a:pt x="3644" y="3882"/>
                  </a:cubicBezTo>
                  <a:lnTo>
                    <a:pt x="3120" y="3882"/>
                  </a:lnTo>
                  <a:cubicBezTo>
                    <a:pt x="3025" y="3882"/>
                    <a:pt x="2930" y="3786"/>
                    <a:pt x="2930" y="3691"/>
                  </a:cubicBezTo>
                  <a:lnTo>
                    <a:pt x="2930" y="3334"/>
                  </a:lnTo>
                  <a:lnTo>
                    <a:pt x="3215" y="3334"/>
                  </a:lnTo>
                  <a:lnTo>
                    <a:pt x="3215" y="3346"/>
                  </a:lnTo>
                  <a:lnTo>
                    <a:pt x="3215" y="3524"/>
                  </a:lnTo>
                  <a:cubicBezTo>
                    <a:pt x="3227" y="3620"/>
                    <a:pt x="3299" y="3691"/>
                    <a:pt x="3394" y="3691"/>
                  </a:cubicBezTo>
                  <a:cubicBezTo>
                    <a:pt x="3477" y="3691"/>
                    <a:pt x="3561" y="3620"/>
                    <a:pt x="3561" y="3524"/>
                  </a:cubicBezTo>
                  <a:lnTo>
                    <a:pt x="3561" y="3346"/>
                  </a:lnTo>
                  <a:lnTo>
                    <a:pt x="3561" y="3334"/>
                  </a:lnTo>
                  <a:close/>
                  <a:moveTo>
                    <a:pt x="5775" y="3334"/>
                  </a:moveTo>
                  <a:lnTo>
                    <a:pt x="5775" y="3691"/>
                  </a:lnTo>
                  <a:cubicBezTo>
                    <a:pt x="5775" y="3798"/>
                    <a:pt x="5680" y="3882"/>
                    <a:pt x="5585" y="3882"/>
                  </a:cubicBezTo>
                  <a:lnTo>
                    <a:pt x="5061" y="3882"/>
                  </a:lnTo>
                  <a:cubicBezTo>
                    <a:pt x="4954" y="3882"/>
                    <a:pt x="4870" y="3786"/>
                    <a:pt x="4870" y="3691"/>
                  </a:cubicBezTo>
                  <a:lnTo>
                    <a:pt x="4870" y="3334"/>
                  </a:lnTo>
                  <a:lnTo>
                    <a:pt x="5144" y="3334"/>
                  </a:lnTo>
                  <a:lnTo>
                    <a:pt x="5144" y="3346"/>
                  </a:lnTo>
                  <a:lnTo>
                    <a:pt x="5144" y="3524"/>
                  </a:lnTo>
                  <a:cubicBezTo>
                    <a:pt x="5168" y="3620"/>
                    <a:pt x="5239" y="3691"/>
                    <a:pt x="5323" y="3691"/>
                  </a:cubicBezTo>
                  <a:cubicBezTo>
                    <a:pt x="5418" y="3691"/>
                    <a:pt x="5490" y="3620"/>
                    <a:pt x="5490" y="3524"/>
                  </a:cubicBezTo>
                  <a:lnTo>
                    <a:pt x="5490" y="3346"/>
                  </a:lnTo>
                  <a:lnTo>
                    <a:pt x="5490" y="3334"/>
                  </a:lnTo>
                  <a:close/>
                  <a:moveTo>
                    <a:pt x="1858" y="1512"/>
                  </a:moveTo>
                  <a:lnTo>
                    <a:pt x="1858" y="1512"/>
                  </a:lnTo>
                  <a:cubicBezTo>
                    <a:pt x="1644" y="1905"/>
                    <a:pt x="1549" y="2346"/>
                    <a:pt x="1549" y="2810"/>
                  </a:cubicBezTo>
                  <a:lnTo>
                    <a:pt x="1549" y="3239"/>
                  </a:lnTo>
                  <a:cubicBezTo>
                    <a:pt x="1358" y="3334"/>
                    <a:pt x="1215" y="3513"/>
                    <a:pt x="1203" y="3715"/>
                  </a:cubicBezTo>
                  <a:cubicBezTo>
                    <a:pt x="1191" y="3882"/>
                    <a:pt x="1251" y="4060"/>
                    <a:pt x="1358" y="4179"/>
                  </a:cubicBezTo>
                  <a:cubicBezTo>
                    <a:pt x="1477" y="4298"/>
                    <a:pt x="1632" y="4370"/>
                    <a:pt x="1799" y="4370"/>
                  </a:cubicBezTo>
                  <a:lnTo>
                    <a:pt x="1918" y="4370"/>
                  </a:lnTo>
                  <a:cubicBezTo>
                    <a:pt x="1965" y="4691"/>
                    <a:pt x="2072" y="4965"/>
                    <a:pt x="2215" y="5239"/>
                  </a:cubicBezTo>
                  <a:cubicBezTo>
                    <a:pt x="1918" y="5191"/>
                    <a:pt x="1668" y="5108"/>
                    <a:pt x="1501" y="5025"/>
                  </a:cubicBezTo>
                  <a:cubicBezTo>
                    <a:pt x="1382" y="4965"/>
                    <a:pt x="1299" y="4929"/>
                    <a:pt x="1215" y="4882"/>
                  </a:cubicBezTo>
                  <a:cubicBezTo>
                    <a:pt x="1275" y="4751"/>
                    <a:pt x="1358" y="4548"/>
                    <a:pt x="1358" y="4405"/>
                  </a:cubicBezTo>
                  <a:cubicBezTo>
                    <a:pt x="1358" y="4370"/>
                    <a:pt x="1334" y="4334"/>
                    <a:pt x="1322" y="4298"/>
                  </a:cubicBezTo>
                  <a:lnTo>
                    <a:pt x="834" y="3655"/>
                  </a:lnTo>
                  <a:cubicBezTo>
                    <a:pt x="858" y="3501"/>
                    <a:pt x="977" y="3036"/>
                    <a:pt x="1179" y="2560"/>
                  </a:cubicBezTo>
                  <a:cubicBezTo>
                    <a:pt x="1394" y="2048"/>
                    <a:pt x="1632" y="1727"/>
                    <a:pt x="1858" y="1512"/>
                  </a:cubicBezTo>
                  <a:close/>
                  <a:moveTo>
                    <a:pt x="4347" y="334"/>
                  </a:moveTo>
                  <a:cubicBezTo>
                    <a:pt x="5644" y="334"/>
                    <a:pt x="6728" y="1346"/>
                    <a:pt x="6811" y="2643"/>
                  </a:cubicBezTo>
                  <a:cubicBezTo>
                    <a:pt x="6811" y="2732"/>
                    <a:pt x="6893" y="2799"/>
                    <a:pt x="6971" y="2799"/>
                  </a:cubicBezTo>
                  <a:cubicBezTo>
                    <a:pt x="6977" y="2799"/>
                    <a:pt x="6984" y="2799"/>
                    <a:pt x="6990" y="2798"/>
                  </a:cubicBezTo>
                  <a:cubicBezTo>
                    <a:pt x="7085" y="2798"/>
                    <a:pt x="7156" y="2703"/>
                    <a:pt x="7144" y="2620"/>
                  </a:cubicBezTo>
                  <a:cubicBezTo>
                    <a:pt x="7109" y="2215"/>
                    <a:pt x="7002" y="1846"/>
                    <a:pt x="6835" y="1500"/>
                  </a:cubicBezTo>
                  <a:lnTo>
                    <a:pt x="6835" y="1500"/>
                  </a:lnTo>
                  <a:cubicBezTo>
                    <a:pt x="7144" y="1786"/>
                    <a:pt x="7371" y="2179"/>
                    <a:pt x="7514" y="2536"/>
                  </a:cubicBezTo>
                  <a:cubicBezTo>
                    <a:pt x="7728" y="3012"/>
                    <a:pt x="7823" y="3477"/>
                    <a:pt x="7859" y="3643"/>
                  </a:cubicBezTo>
                  <a:lnTo>
                    <a:pt x="7371" y="4286"/>
                  </a:lnTo>
                  <a:cubicBezTo>
                    <a:pt x="7347" y="4310"/>
                    <a:pt x="7335" y="4346"/>
                    <a:pt x="7335" y="4382"/>
                  </a:cubicBezTo>
                  <a:cubicBezTo>
                    <a:pt x="7335" y="4525"/>
                    <a:pt x="7406" y="4727"/>
                    <a:pt x="7466" y="4858"/>
                  </a:cubicBezTo>
                  <a:cubicBezTo>
                    <a:pt x="7406" y="4906"/>
                    <a:pt x="7311" y="4953"/>
                    <a:pt x="7192" y="5013"/>
                  </a:cubicBezTo>
                  <a:cubicBezTo>
                    <a:pt x="7025" y="5084"/>
                    <a:pt x="6775" y="5191"/>
                    <a:pt x="6454" y="5251"/>
                  </a:cubicBezTo>
                  <a:cubicBezTo>
                    <a:pt x="6609" y="4989"/>
                    <a:pt x="6704" y="4691"/>
                    <a:pt x="6752" y="4394"/>
                  </a:cubicBezTo>
                  <a:lnTo>
                    <a:pt x="6859" y="4394"/>
                  </a:lnTo>
                  <a:cubicBezTo>
                    <a:pt x="7192" y="4394"/>
                    <a:pt x="7454" y="4144"/>
                    <a:pt x="7490" y="3846"/>
                  </a:cubicBezTo>
                  <a:cubicBezTo>
                    <a:pt x="7502" y="3691"/>
                    <a:pt x="7442" y="3513"/>
                    <a:pt x="7335" y="3393"/>
                  </a:cubicBezTo>
                  <a:cubicBezTo>
                    <a:pt x="7216" y="3274"/>
                    <a:pt x="7049" y="3203"/>
                    <a:pt x="6894" y="3203"/>
                  </a:cubicBezTo>
                  <a:lnTo>
                    <a:pt x="6085" y="3203"/>
                  </a:lnTo>
                  <a:lnTo>
                    <a:pt x="6085" y="3179"/>
                  </a:lnTo>
                  <a:cubicBezTo>
                    <a:pt x="6085" y="3096"/>
                    <a:pt x="6013" y="3012"/>
                    <a:pt x="5918" y="3012"/>
                  </a:cubicBezTo>
                  <a:lnTo>
                    <a:pt x="4692" y="3012"/>
                  </a:lnTo>
                  <a:cubicBezTo>
                    <a:pt x="4597" y="3012"/>
                    <a:pt x="4525" y="3096"/>
                    <a:pt x="4525" y="3179"/>
                  </a:cubicBezTo>
                  <a:lnTo>
                    <a:pt x="4525" y="3227"/>
                  </a:lnTo>
                  <a:cubicBezTo>
                    <a:pt x="4466" y="3191"/>
                    <a:pt x="4406" y="3191"/>
                    <a:pt x="4335" y="3191"/>
                  </a:cubicBezTo>
                  <a:cubicBezTo>
                    <a:pt x="4251" y="3191"/>
                    <a:pt x="4192" y="3215"/>
                    <a:pt x="4132" y="3227"/>
                  </a:cubicBezTo>
                  <a:lnTo>
                    <a:pt x="4132" y="3179"/>
                  </a:lnTo>
                  <a:cubicBezTo>
                    <a:pt x="4132" y="3096"/>
                    <a:pt x="4061" y="3012"/>
                    <a:pt x="3977" y="3012"/>
                  </a:cubicBezTo>
                  <a:lnTo>
                    <a:pt x="2739" y="3012"/>
                  </a:lnTo>
                  <a:cubicBezTo>
                    <a:pt x="2644" y="3012"/>
                    <a:pt x="2572" y="3096"/>
                    <a:pt x="2572" y="3179"/>
                  </a:cubicBezTo>
                  <a:lnTo>
                    <a:pt x="2572" y="3203"/>
                  </a:lnTo>
                  <a:lnTo>
                    <a:pt x="1846" y="3203"/>
                  </a:lnTo>
                  <a:lnTo>
                    <a:pt x="1846" y="2810"/>
                  </a:lnTo>
                  <a:lnTo>
                    <a:pt x="1870" y="2810"/>
                  </a:lnTo>
                  <a:cubicBezTo>
                    <a:pt x="1870" y="1441"/>
                    <a:pt x="2989" y="334"/>
                    <a:pt x="4347" y="334"/>
                  </a:cubicBezTo>
                  <a:close/>
                  <a:moveTo>
                    <a:pt x="6906" y="3513"/>
                  </a:moveTo>
                  <a:cubicBezTo>
                    <a:pt x="6978" y="3513"/>
                    <a:pt x="7049" y="3536"/>
                    <a:pt x="7109" y="3596"/>
                  </a:cubicBezTo>
                  <a:cubicBezTo>
                    <a:pt x="7168" y="3655"/>
                    <a:pt x="7192" y="3739"/>
                    <a:pt x="7192" y="3810"/>
                  </a:cubicBezTo>
                  <a:cubicBezTo>
                    <a:pt x="7168" y="3941"/>
                    <a:pt x="7037" y="4060"/>
                    <a:pt x="6894" y="4060"/>
                  </a:cubicBezTo>
                  <a:lnTo>
                    <a:pt x="6811" y="4060"/>
                  </a:lnTo>
                  <a:lnTo>
                    <a:pt x="6811" y="4048"/>
                  </a:lnTo>
                  <a:cubicBezTo>
                    <a:pt x="6811" y="3953"/>
                    <a:pt x="6740" y="3882"/>
                    <a:pt x="6656" y="3882"/>
                  </a:cubicBezTo>
                  <a:cubicBezTo>
                    <a:pt x="6561" y="3882"/>
                    <a:pt x="6490" y="3953"/>
                    <a:pt x="6490" y="4048"/>
                  </a:cubicBezTo>
                  <a:cubicBezTo>
                    <a:pt x="6490" y="4536"/>
                    <a:pt x="6323" y="5001"/>
                    <a:pt x="6025" y="5370"/>
                  </a:cubicBezTo>
                  <a:cubicBezTo>
                    <a:pt x="5763" y="5679"/>
                    <a:pt x="5430" y="5918"/>
                    <a:pt x="5049" y="6060"/>
                  </a:cubicBezTo>
                  <a:lnTo>
                    <a:pt x="5049" y="5644"/>
                  </a:lnTo>
                  <a:cubicBezTo>
                    <a:pt x="5049" y="5548"/>
                    <a:pt x="4966" y="5477"/>
                    <a:pt x="4882" y="5477"/>
                  </a:cubicBezTo>
                  <a:lnTo>
                    <a:pt x="3823" y="5477"/>
                  </a:lnTo>
                  <a:cubicBezTo>
                    <a:pt x="3739" y="5477"/>
                    <a:pt x="3656" y="5548"/>
                    <a:pt x="3656" y="5644"/>
                  </a:cubicBezTo>
                  <a:lnTo>
                    <a:pt x="3656" y="6060"/>
                  </a:lnTo>
                  <a:cubicBezTo>
                    <a:pt x="3287" y="5918"/>
                    <a:pt x="2942" y="5679"/>
                    <a:pt x="2692" y="5370"/>
                  </a:cubicBezTo>
                  <a:cubicBezTo>
                    <a:pt x="2394" y="4989"/>
                    <a:pt x="2227" y="4536"/>
                    <a:pt x="2227" y="4048"/>
                  </a:cubicBezTo>
                  <a:cubicBezTo>
                    <a:pt x="2227" y="3953"/>
                    <a:pt x="2156" y="3882"/>
                    <a:pt x="2072" y="3882"/>
                  </a:cubicBezTo>
                  <a:cubicBezTo>
                    <a:pt x="1977" y="3882"/>
                    <a:pt x="1906" y="3953"/>
                    <a:pt x="1906" y="4048"/>
                  </a:cubicBezTo>
                  <a:lnTo>
                    <a:pt x="1906" y="4060"/>
                  </a:lnTo>
                  <a:lnTo>
                    <a:pt x="1799" y="4060"/>
                  </a:lnTo>
                  <a:cubicBezTo>
                    <a:pt x="1727" y="4060"/>
                    <a:pt x="1656" y="4036"/>
                    <a:pt x="1596" y="3977"/>
                  </a:cubicBezTo>
                  <a:cubicBezTo>
                    <a:pt x="1537" y="3917"/>
                    <a:pt x="1513" y="3834"/>
                    <a:pt x="1513" y="3763"/>
                  </a:cubicBezTo>
                  <a:cubicBezTo>
                    <a:pt x="1537" y="3632"/>
                    <a:pt x="1668" y="3513"/>
                    <a:pt x="1810" y="3513"/>
                  </a:cubicBezTo>
                  <a:lnTo>
                    <a:pt x="2584" y="3513"/>
                  </a:lnTo>
                  <a:lnTo>
                    <a:pt x="2584" y="3703"/>
                  </a:lnTo>
                  <a:cubicBezTo>
                    <a:pt x="2584" y="3989"/>
                    <a:pt x="2823" y="4227"/>
                    <a:pt x="3108" y="4227"/>
                  </a:cubicBezTo>
                  <a:lnTo>
                    <a:pt x="3632" y="4227"/>
                  </a:lnTo>
                  <a:cubicBezTo>
                    <a:pt x="3918" y="4227"/>
                    <a:pt x="4156" y="3989"/>
                    <a:pt x="4156" y="3703"/>
                  </a:cubicBezTo>
                  <a:cubicBezTo>
                    <a:pt x="4156" y="3596"/>
                    <a:pt x="4239" y="3513"/>
                    <a:pt x="4347" y="3513"/>
                  </a:cubicBezTo>
                  <a:cubicBezTo>
                    <a:pt x="4454" y="3513"/>
                    <a:pt x="4537" y="3596"/>
                    <a:pt x="4537" y="3703"/>
                  </a:cubicBezTo>
                  <a:cubicBezTo>
                    <a:pt x="4537" y="3989"/>
                    <a:pt x="4775" y="4227"/>
                    <a:pt x="5061" y="4227"/>
                  </a:cubicBezTo>
                  <a:lnTo>
                    <a:pt x="5585" y="4227"/>
                  </a:lnTo>
                  <a:cubicBezTo>
                    <a:pt x="5859" y="4227"/>
                    <a:pt x="6097" y="3989"/>
                    <a:pt x="6097" y="3703"/>
                  </a:cubicBezTo>
                  <a:lnTo>
                    <a:pt x="6097" y="3513"/>
                  </a:lnTo>
                  <a:close/>
                  <a:moveTo>
                    <a:pt x="4716" y="5799"/>
                  </a:moveTo>
                  <a:lnTo>
                    <a:pt x="4716" y="6156"/>
                  </a:lnTo>
                  <a:cubicBezTo>
                    <a:pt x="4716" y="6346"/>
                    <a:pt x="4549" y="6513"/>
                    <a:pt x="4358" y="6513"/>
                  </a:cubicBezTo>
                  <a:cubicBezTo>
                    <a:pt x="4156" y="6513"/>
                    <a:pt x="3989" y="6370"/>
                    <a:pt x="3989" y="6156"/>
                  </a:cubicBezTo>
                  <a:lnTo>
                    <a:pt x="3989" y="5799"/>
                  </a:lnTo>
                  <a:close/>
                  <a:moveTo>
                    <a:pt x="5418" y="6263"/>
                  </a:moveTo>
                  <a:lnTo>
                    <a:pt x="5418" y="6822"/>
                  </a:lnTo>
                  <a:lnTo>
                    <a:pt x="5418" y="6942"/>
                  </a:lnTo>
                  <a:lnTo>
                    <a:pt x="4347" y="7561"/>
                  </a:lnTo>
                  <a:lnTo>
                    <a:pt x="3275" y="6942"/>
                  </a:lnTo>
                  <a:lnTo>
                    <a:pt x="3275" y="6822"/>
                  </a:lnTo>
                  <a:lnTo>
                    <a:pt x="3275" y="6263"/>
                  </a:lnTo>
                  <a:cubicBezTo>
                    <a:pt x="3406" y="6322"/>
                    <a:pt x="3561" y="6382"/>
                    <a:pt x="3692" y="6430"/>
                  </a:cubicBezTo>
                  <a:cubicBezTo>
                    <a:pt x="3811" y="6668"/>
                    <a:pt x="4061" y="6858"/>
                    <a:pt x="4358" y="6858"/>
                  </a:cubicBezTo>
                  <a:cubicBezTo>
                    <a:pt x="4656" y="6858"/>
                    <a:pt x="4894" y="6680"/>
                    <a:pt x="5001" y="6430"/>
                  </a:cubicBezTo>
                  <a:cubicBezTo>
                    <a:pt x="5144" y="6382"/>
                    <a:pt x="5287" y="6334"/>
                    <a:pt x="5418" y="6263"/>
                  </a:cubicBezTo>
                  <a:close/>
                  <a:moveTo>
                    <a:pt x="3204" y="7251"/>
                  </a:moveTo>
                  <a:lnTo>
                    <a:pt x="4096" y="7751"/>
                  </a:lnTo>
                  <a:lnTo>
                    <a:pt x="3632" y="8227"/>
                  </a:lnTo>
                  <a:cubicBezTo>
                    <a:pt x="3585" y="8275"/>
                    <a:pt x="3537" y="8287"/>
                    <a:pt x="3501" y="8287"/>
                  </a:cubicBezTo>
                  <a:cubicBezTo>
                    <a:pt x="3430" y="8287"/>
                    <a:pt x="3394" y="8263"/>
                    <a:pt x="3358" y="8215"/>
                  </a:cubicBezTo>
                  <a:lnTo>
                    <a:pt x="2882" y="7644"/>
                  </a:lnTo>
                  <a:lnTo>
                    <a:pt x="2989" y="7549"/>
                  </a:lnTo>
                  <a:cubicBezTo>
                    <a:pt x="3073" y="7453"/>
                    <a:pt x="3132" y="7370"/>
                    <a:pt x="3204" y="7251"/>
                  </a:cubicBezTo>
                  <a:close/>
                  <a:moveTo>
                    <a:pt x="5513" y="7275"/>
                  </a:moveTo>
                  <a:cubicBezTo>
                    <a:pt x="5561" y="7382"/>
                    <a:pt x="5632" y="7477"/>
                    <a:pt x="5728" y="7573"/>
                  </a:cubicBezTo>
                  <a:lnTo>
                    <a:pt x="5835" y="7668"/>
                  </a:lnTo>
                  <a:lnTo>
                    <a:pt x="5359" y="8227"/>
                  </a:lnTo>
                  <a:cubicBezTo>
                    <a:pt x="5323" y="8275"/>
                    <a:pt x="5263" y="8287"/>
                    <a:pt x="5216" y="8299"/>
                  </a:cubicBezTo>
                  <a:cubicBezTo>
                    <a:pt x="5156" y="8299"/>
                    <a:pt x="5120" y="8287"/>
                    <a:pt x="5085" y="8239"/>
                  </a:cubicBezTo>
                  <a:lnTo>
                    <a:pt x="4620" y="7775"/>
                  </a:lnTo>
                  <a:lnTo>
                    <a:pt x="5513" y="7275"/>
                  </a:lnTo>
                  <a:close/>
                  <a:moveTo>
                    <a:pt x="4358" y="7965"/>
                  </a:moveTo>
                  <a:lnTo>
                    <a:pt x="4704" y="8299"/>
                  </a:lnTo>
                  <a:lnTo>
                    <a:pt x="4632" y="8513"/>
                  </a:lnTo>
                  <a:cubicBezTo>
                    <a:pt x="4608" y="8561"/>
                    <a:pt x="4585" y="8585"/>
                    <a:pt x="4537" y="8620"/>
                  </a:cubicBezTo>
                  <a:lnTo>
                    <a:pt x="4525" y="8620"/>
                  </a:lnTo>
                  <a:cubicBezTo>
                    <a:pt x="4489" y="8632"/>
                    <a:pt x="4477" y="8632"/>
                    <a:pt x="4454" y="8632"/>
                  </a:cubicBezTo>
                  <a:lnTo>
                    <a:pt x="4251" y="8632"/>
                  </a:lnTo>
                  <a:cubicBezTo>
                    <a:pt x="4180" y="8632"/>
                    <a:pt x="4108" y="8585"/>
                    <a:pt x="4073" y="8501"/>
                  </a:cubicBezTo>
                  <a:lnTo>
                    <a:pt x="4013" y="8299"/>
                  </a:lnTo>
                  <a:lnTo>
                    <a:pt x="4358" y="7965"/>
                  </a:lnTo>
                  <a:close/>
                  <a:moveTo>
                    <a:pt x="4370" y="0"/>
                  </a:moveTo>
                  <a:cubicBezTo>
                    <a:pt x="3573" y="0"/>
                    <a:pt x="2823" y="345"/>
                    <a:pt x="2322" y="893"/>
                  </a:cubicBezTo>
                  <a:cubicBezTo>
                    <a:pt x="953" y="1250"/>
                    <a:pt x="537" y="3560"/>
                    <a:pt x="525" y="3643"/>
                  </a:cubicBezTo>
                  <a:cubicBezTo>
                    <a:pt x="501" y="3691"/>
                    <a:pt x="525" y="3739"/>
                    <a:pt x="548" y="3774"/>
                  </a:cubicBezTo>
                  <a:lnTo>
                    <a:pt x="1037" y="4429"/>
                  </a:lnTo>
                  <a:cubicBezTo>
                    <a:pt x="1025" y="4536"/>
                    <a:pt x="941" y="4727"/>
                    <a:pt x="894" y="4834"/>
                  </a:cubicBezTo>
                  <a:cubicBezTo>
                    <a:pt x="858" y="4906"/>
                    <a:pt x="882" y="4989"/>
                    <a:pt x="941" y="5048"/>
                  </a:cubicBezTo>
                  <a:cubicBezTo>
                    <a:pt x="965" y="5060"/>
                    <a:pt x="1549" y="5525"/>
                    <a:pt x="2513" y="5620"/>
                  </a:cubicBezTo>
                  <a:cubicBezTo>
                    <a:pt x="2644" y="5787"/>
                    <a:pt x="2811" y="5941"/>
                    <a:pt x="2989" y="6060"/>
                  </a:cubicBezTo>
                  <a:lnTo>
                    <a:pt x="2989" y="6358"/>
                  </a:lnTo>
                  <a:cubicBezTo>
                    <a:pt x="2703" y="6453"/>
                    <a:pt x="1977" y="6751"/>
                    <a:pt x="1537" y="7489"/>
                  </a:cubicBezTo>
                  <a:lnTo>
                    <a:pt x="882" y="7680"/>
                  </a:lnTo>
                  <a:cubicBezTo>
                    <a:pt x="358" y="7823"/>
                    <a:pt x="1" y="8311"/>
                    <a:pt x="1" y="8858"/>
                  </a:cubicBezTo>
                  <a:lnTo>
                    <a:pt x="1" y="11085"/>
                  </a:lnTo>
                  <a:cubicBezTo>
                    <a:pt x="1" y="11180"/>
                    <a:pt x="72" y="11252"/>
                    <a:pt x="156" y="11252"/>
                  </a:cubicBezTo>
                  <a:cubicBezTo>
                    <a:pt x="251" y="11252"/>
                    <a:pt x="322" y="11180"/>
                    <a:pt x="322" y="11085"/>
                  </a:cubicBezTo>
                  <a:lnTo>
                    <a:pt x="322" y="8858"/>
                  </a:lnTo>
                  <a:cubicBezTo>
                    <a:pt x="322" y="8466"/>
                    <a:pt x="596" y="8108"/>
                    <a:pt x="965" y="8001"/>
                  </a:cubicBezTo>
                  <a:lnTo>
                    <a:pt x="1334" y="7894"/>
                  </a:lnTo>
                  <a:lnTo>
                    <a:pt x="1334" y="7894"/>
                  </a:lnTo>
                  <a:cubicBezTo>
                    <a:pt x="1322" y="7942"/>
                    <a:pt x="1310" y="7977"/>
                    <a:pt x="1287" y="8013"/>
                  </a:cubicBezTo>
                  <a:cubicBezTo>
                    <a:pt x="1251" y="8168"/>
                    <a:pt x="1263" y="8346"/>
                    <a:pt x="1346" y="8477"/>
                  </a:cubicBezTo>
                  <a:lnTo>
                    <a:pt x="1549" y="8763"/>
                  </a:lnTo>
                  <a:lnTo>
                    <a:pt x="1072" y="9239"/>
                  </a:lnTo>
                  <a:cubicBezTo>
                    <a:pt x="953" y="9358"/>
                    <a:pt x="894" y="9537"/>
                    <a:pt x="929" y="9716"/>
                  </a:cubicBezTo>
                  <a:lnTo>
                    <a:pt x="1251" y="11144"/>
                  </a:lnTo>
                  <a:cubicBezTo>
                    <a:pt x="1263" y="11216"/>
                    <a:pt x="1334" y="11275"/>
                    <a:pt x="1406" y="11275"/>
                  </a:cubicBezTo>
                  <a:lnTo>
                    <a:pt x="1441" y="11275"/>
                  </a:lnTo>
                  <a:cubicBezTo>
                    <a:pt x="1525" y="11263"/>
                    <a:pt x="1584" y="11168"/>
                    <a:pt x="1560" y="11085"/>
                  </a:cubicBezTo>
                  <a:lnTo>
                    <a:pt x="1251" y="9656"/>
                  </a:lnTo>
                  <a:cubicBezTo>
                    <a:pt x="1227" y="9597"/>
                    <a:pt x="1251" y="9525"/>
                    <a:pt x="1287" y="9478"/>
                  </a:cubicBezTo>
                  <a:lnTo>
                    <a:pt x="1858" y="8906"/>
                  </a:lnTo>
                  <a:cubicBezTo>
                    <a:pt x="1918" y="8858"/>
                    <a:pt x="1918" y="8763"/>
                    <a:pt x="1870" y="8704"/>
                  </a:cubicBezTo>
                  <a:lnTo>
                    <a:pt x="1608" y="8311"/>
                  </a:lnTo>
                  <a:cubicBezTo>
                    <a:pt x="1572" y="8275"/>
                    <a:pt x="1560" y="8215"/>
                    <a:pt x="1584" y="8156"/>
                  </a:cubicBezTo>
                  <a:cubicBezTo>
                    <a:pt x="1870" y="7287"/>
                    <a:pt x="2620" y="6882"/>
                    <a:pt x="2977" y="6751"/>
                  </a:cubicBezTo>
                  <a:lnTo>
                    <a:pt x="2977" y="6858"/>
                  </a:lnTo>
                  <a:cubicBezTo>
                    <a:pt x="2977" y="7049"/>
                    <a:pt x="2894" y="7227"/>
                    <a:pt x="2763" y="7370"/>
                  </a:cubicBezTo>
                  <a:lnTo>
                    <a:pt x="2561" y="7573"/>
                  </a:lnTo>
                  <a:cubicBezTo>
                    <a:pt x="2263" y="7870"/>
                    <a:pt x="2096" y="8263"/>
                    <a:pt x="2096" y="8692"/>
                  </a:cubicBezTo>
                  <a:lnTo>
                    <a:pt x="2096" y="8835"/>
                  </a:lnTo>
                  <a:cubicBezTo>
                    <a:pt x="2096" y="8930"/>
                    <a:pt x="2168" y="9001"/>
                    <a:pt x="2263" y="9001"/>
                  </a:cubicBezTo>
                  <a:cubicBezTo>
                    <a:pt x="2346" y="9001"/>
                    <a:pt x="2418" y="8930"/>
                    <a:pt x="2418" y="8835"/>
                  </a:cubicBezTo>
                  <a:lnTo>
                    <a:pt x="2418" y="8692"/>
                  </a:lnTo>
                  <a:cubicBezTo>
                    <a:pt x="2418" y="8418"/>
                    <a:pt x="2513" y="8156"/>
                    <a:pt x="2680" y="7942"/>
                  </a:cubicBezTo>
                  <a:lnTo>
                    <a:pt x="3120" y="8477"/>
                  </a:lnTo>
                  <a:cubicBezTo>
                    <a:pt x="3215" y="8585"/>
                    <a:pt x="3346" y="8656"/>
                    <a:pt x="3489" y="8656"/>
                  </a:cubicBezTo>
                  <a:lnTo>
                    <a:pt x="3525" y="8656"/>
                  </a:lnTo>
                  <a:cubicBezTo>
                    <a:pt x="3608" y="8656"/>
                    <a:pt x="3704" y="8632"/>
                    <a:pt x="3775" y="8596"/>
                  </a:cubicBezTo>
                  <a:lnTo>
                    <a:pt x="3787" y="8656"/>
                  </a:lnTo>
                  <a:cubicBezTo>
                    <a:pt x="3823" y="8751"/>
                    <a:pt x="3882" y="8823"/>
                    <a:pt x="3942" y="8882"/>
                  </a:cubicBezTo>
                  <a:lnTo>
                    <a:pt x="3692" y="11121"/>
                  </a:lnTo>
                  <a:cubicBezTo>
                    <a:pt x="3668" y="11204"/>
                    <a:pt x="3751" y="11299"/>
                    <a:pt x="3835" y="11299"/>
                  </a:cubicBezTo>
                  <a:lnTo>
                    <a:pt x="3846" y="11299"/>
                  </a:lnTo>
                  <a:cubicBezTo>
                    <a:pt x="3942" y="11299"/>
                    <a:pt x="4001" y="11240"/>
                    <a:pt x="4013" y="11144"/>
                  </a:cubicBezTo>
                  <a:lnTo>
                    <a:pt x="4251" y="9001"/>
                  </a:lnTo>
                  <a:lnTo>
                    <a:pt x="4501" y="9001"/>
                  </a:lnTo>
                  <a:lnTo>
                    <a:pt x="4739" y="11144"/>
                  </a:lnTo>
                  <a:cubicBezTo>
                    <a:pt x="4763" y="11240"/>
                    <a:pt x="4823" y="11299"/>
                    <a:pt x="4906" y="11299"/>
                  </a:cubicBezTo>
                  <a:lnTo>
                    <a:pt x="4918" y="11299"/>
                  </a:lnTo>
                  <a:cubicBezTo>
                    <a:pt x="5013" y="11275"/>
                    <a:pt x="5073" y="11204"/>
                    <a:pt x="5073" y="11121"/>
                  </a:cubicBezTo>
                  <a:lnTo>
                    <a:pt x="4823" y="8882"/>
                  </a:lnTo>
                  <a:cubicBezTo>
                    <a:pt x="4894" y="8823"/>
                    <a:pt x="4942" y="8751"/>
                    <a:pt x="4966" y="8656"/>
                  </a:cubicBezTo>
                  <a:lnTo>
                    <a:pt x="4978" y="8596"/>
                  </a:lnTo>
                  <a:cubicBezTo>
                    <a:pt x="5061" y="8644"/>
                    <a:pt x="5144" y="8656"/>
                    <a:pt x="5239" y="8656"/>
                  </a:cubicBezTo>
                  <a:lnTo>
                    <a:pt x="5263" y="8656"/>
                  </a:lnTo>
                  <a:cubicBezTo>
                    <a:pt x="5418" y="8656"/>
                    <a:pt x="5549" y="8585"/>
                    <a:pt x="5632" y="8477"/>
                  </a:cubicBezTo>
                  <a:lnTo>
                    <a:pt x="6085" y="7942"/>
                  </a:lnTo>
                  <a:cubicBezTo>
                    <a:pt x="6252" y="8156"/>
                    <a:pt x="6335" y="8418"/>
                    <a:pt x="6335" y="8692"/>
                  </a:cubicBezTo>
                  <a:lnTo>
                    <a:pt x="6335" y="8835"/>
                  </a:lnTo>
                  <a:cubicBezTo>
                    <a:pt x="6335" y="8930"/>
                    <a:pt x="6406" y="9001"/>
                    <a:pt x="6502" y="9001"/>
                  </a:cubicBezTo>
                  <a:cubicBezTo>
                    <a:pt x="6585" y="9001"/>
                    <a:pt x="6668" y="8930"/>
                    <a:pt x="6668" y="8835"/>
                  </a:cubicBezTo>
                  <a:lnTo>
                    <a:pt x="6668" y="8692"/>
                  </a:lnTo>
                  <a:cubicBezTo>
                    <a:pt x="6668" y="8275"/>
                    <a:pt x="6502" y="7870"/>
                    <a:pt x="6204" y="7573"/>
                  </a:cubicBezTo>
                  <a:lnTo>
                    <a:pt x="5990" y="7370"/>
                  </a:lnTo>
                  <a:cubicBezTo>
                    <a:pt x="5859" y="7227"/>
                    <a:pt x="5787" y="7049"/>
                    <a:pt x="5787" y="6858"/>
                  </a:cubicBezTo>
                  <a:lnTo>
                    <a:pt x="5787" y="6715"/>
                  </a:lnTo>
                  <a:cubicBezTo>
                    <a:pt x="6144" y="6858"/>
                    <a:pt x="6883" y="7251"/>
                    <a:pt x="7168" y="8108"/>
                  </a:cubicBezTo>
                  <a:cubicBezTo>
                    <a:pt x="7180" y="8168"/>
                    <a:pt x="7180" y="8227"/>
                    <a:pt x="7156" y="8275"/>
                  </a:cubicBezTo>
                  <a:lnTo>
                    <a:pt x="6883" y="8656"/>
                  </a:lnTo>
                  <a:cubicBezTo>
                    <a:pt x="6847" y="8716"/>
                    <a:pt x="6859" y="8811"/>
                    <a:pt x="6906" y="8870"/>
                  </a:cubicBezTo>
                  <a:lnTo>
                    <a:pt x="7466" y="9430"/>
                  </a:lnTo>
                  <a:cubicBezTo>
                    <a:pt x="7514" y="9478"/>
                    <a:pt x="7525" y="9537"/>
                    <a:pt x="7514" y="9609"/>
                  </a:cubicBezTo>
                  <a:lnTo>
                    <a:pt x="7204" y="11037"/>
                  </a:lnTo>
                  <a:cubicBezTo>
                    <a:pt x="7180" y="11132"/>
                    <a:pt x="7228" y="11216"/>
                    <a:pt x="7323" y="11240"/>
                  </a:cubicBezTo>
                  <a:lnTo>
                    <a:pt x="7347" y="11240"/>
                  </a:lnTo>
                  <a:cubicBezTo>
                    <a:pt x="7418" y="11240"/>
                    <a:pt x="7502" y="11180"/>
                    <a:pt x="7514" y="11097"/>
                  </a:cubicBezTo>
                  <a:lnTo>
                    <a:pt x="7823" y="9668"/>
                  </a:lnTo>
                  <a:cubicBezTo>
                    <a:pt x="7871" y="9489"/>
                    <a:pt x="7811" y="9311"/>
                    <a:pt x="7692" y="9192"/>
                  </a:cubicBezTo>
                  <a:lnTo>
                    <a:pt x="7216" y="8716"/>
                  </a:lnTo>
                  <a:lnTo>
                    <a:pt x="7406" y="8430"/>
                  </a:lnTo>
                  <a:cubicBezTo>
                    <a:pt x="7502" y="8299"/>
                    <a:pt x="7514" y="8132"/>
                    <a:pt x="7466" y="7977"/>
                  </a:cubicBezTo>
                  <a:cubicBezTo>
                    <a:pt x="7454" y="7930"/>
                    <a:pt x="7442" y="7894"/>
                    <a:pt x="7418" y="7858"/>
                  </a:cubicBezTo>
                  <a:lnTo>
                    <a:pt x="7418" y="7858"/>
                  </a:lnTo>
                  <a:lnTo>
                    <a:pt x="7799" y="7965"/>
                  </a:lnTo>
                  <a:cubicBezTo>
                    <a:pt x="8168" y="8061"/>
                    <a:pt x="8430" y="8418"/>
                    <a:pt x="8430" y="8811"/>
                  </a:cubicBezTo>
                  <a:lnTo>
                    <a:pt x="8430" y="11037"/>
                  </a:lnTo>
                  <a:cubicBezTo>
                    <a:pt x="8430" y="11132"/>
                    <a:pt x="8514" y="11204"/>
                    <a:pt x="8597" y="11204"/>
                  </a:cubicBezTo>
                  <a:cubicBezTo>
                    <a:pt x="8692" y="11204"/>
                    <a:pt x="8764" y="11132"/>
                    <a:pt x="8764" y="11037"/>
                  </a:cubicBezTo>
                  <a:lnTo>
                    <a:pt x="8764" y="8811"/>
                  </a:lnTo>
                  <a:cubicBezTo>
                    <a:pt x="8740" y="8311"/>
                    <a:pt x="8383" y="7846"/>
                    <a:pt x="7871" y="7680"/>
                  </a:cubicBezTo>
                  <a:lnTo>
                    <a:pt x="7216" y="7489"/>
                  </a:lnTo>
                  <a:cubicBezTo>
                    <a:pt x="6775" y="6751"/>
                    <a:pt x="6061" y="6453"/>
                    <a:pt x="5763" y="6358"/>
                  </a:cubicBezTo>
                  <a:lnTo>
                    <a:pt x="5763" y="6060"/>
                  </a:lnTo>
                  <a:cubicBezTo>
                    <a:pt x="5942" y="5941"/>
                    <a:pt x="6097" y="5787"/>
                    <a:pt x="6240" y="5620"/>
                  </a:cubicBezTo>
                  <a:cubicBezTo>
                    <a:pt x="7204" y="5525"/>
                    <a:pt x="7787" y="5072"/>
                    <a:pt x="7811" y="5048"/>
                  </a:cubicBezTo>
                  <a:cubicBezTo>
                    <a:pt x="7871" y="5001"/>
                    <a:pt x="7883" y="4906"/>
                    <a:pt x="7859" y="4834"/>
                  </a:cubicBezTo>
                  <a:cubicBezTo>
                    <a:pt x="7799" y="4727"/>
                    <a:pt x="7716" y="4536"/>
                    <a:pt x="7704" y="4429"/>
                  </a:cubicBezTo>
                  <a:lnTo>
                    <a:pt x="8192" y="3774"/>
                  </a:lnTo>
                  <a:cubicBezTo>
                    <a:pt x="8228" y="3751"/>
                    <a:pt x="8240" y="3691"/>
                    <a:pt x="8228" y="3643"/>
                  </a:cubicBezTo>
                  <a:cubicBezTo>
                    <a:pt x="8216" y="3536"/>
                    <a:pt x="7799" y="1250"/>
                    <a:pt x="6430" y="893"/>
                  </a:cubicBezTo>
                  <a:cubicBezTo>
                    <a:pt x="5906" y="345"/>
                    <a:pt x="5180" y="0"/>
                    <a:pt x="43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2487;p82"/>
            <p:cNvSpPr/>
            <p:nvPr/>
          </p:nvSpPr>
          <p:spPr>
            <a:xfrm>
              <a:off x="6813503" y="2560195"/>
              <a:ext cx="45271" cy="16157"/>
            </a:xfrm>
            <a:custGeom>
              <a:avLst/>
              <a:gdLst/>
              <a:ahLst/>
              <a:cxnLst/>
              <a:rect l="l" t="t" r="r" b="b"/>
              <a:pathLst>
                <a:path w="1429" h="510" extrusionOk="0">
                  <a:moveTo>
                    <a:pt x="183" y="1"/>
                  </a:moveTo>
                  <a:cubicBezTo>
                    <a:pt x="140" y="1"/>
                    <a:pt x="95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03" y="415"/>
                    <a:pt x="441" y="510"/>
                    <a:pt x="703" y="510"/>
                  </a:cubicBezTo>
                  <a:cubicBezTo>
                    <a:pt x="965" y="510"/>
                    <a:pt x="1203" y="415"/>
                    <a:pt x="1334" y="284"/>
                  </a:cubicBezTo>
                  <a:cubicBezTo>
                    <a:pt x="1429" y="212"/>
                    <a:pt x="1429" y="105"/>
                    <a:pt x="1369" y="46"/>
                  </a:cubicBezTo>
                  <a:cubicBezTo>
                    <a:pt x="1340" y="16"/>
                    <a:pt x="1298" y="1"/>
                    <a:pt x="1255" y="1"/>
                  </a:cubicBezTo>
                  <a:cubicBezTo>
                    <a:pt x="1212" y="1"/>
                    <a:pt x="1167" y="16"/>
                    <a:pt x="1131" y="46"/>
                  </a:cubicBezTo>
                  <a:cubicBezTo>
                    <a:pt x="1072" y="105"/>
                    <a:pt x="917" y="177"/>
                    <a:pt x="715" y="177"/>
                  </a:cubicBezTo>
                  <a:cubicBezTo>
                    <a:pt x="500" y="177"/>
                    <a:pt x="357" y="105"/>
                    <a:pt x="298" y="46"/>
                  </a:cubicBezTo>
                  <a:cubicBezTo>
                    <a:pt x="268" y="16"/>
                    <a:pt x="226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2488;p82"/>
            <p:cNvSpPr/>
            <p:nvPr/>
          </p:nvSpPr>
          <p:spPr>
            <a:xfrm>
              <a:off x="6792372" y="2493350"/>
              <a:ext cx="26801" cy="10233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62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2489;p82"/>
            <p:cNvSpPr/>
            <p:nvPr/>
          </p:nvSpPr>
          <p:spPr>
            <a:xfrm>
              <a:off x="6853483" y="2493350"/>
              <a:ext cx="26801" cy="10233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Что использовал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3" name="Google Shape;223;p45"/>
          <p:cNvSpPr txBox="1">
            <a:spLocks noGrp="1"/>
          </p:cNvSpPr>
          <p:nvPr>
            <p:ph type="title"/>
          </p:nvPr>
        </p:nvSpPr>
        <p:spPr>
          <a:xfrm>
            <a:off x="3268288" y="1203598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Firebase</a:t>
            </a:r>
            <a:endParaRPr dirty="0"/>
          </a:p>
        </p:txBody>
      </p:sp>
      <p:sp>
        <p:nvSpPr>
          <p:cNvPr id="224" name="Google Shape;224;p45"/>
          <p:cNvSpPr txBox="1">
            <a:spLocks noGrp="1"/>
          </p:cNvSpPr>
          <p:nvPr>
            <p:ph type="subTitle" idx="1"/>
          </p:nvPr>
        </p:nvSpPr>
        <p:spPr>
          <a:xfrm>
            <a:off x="3296826" y="1848998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База данных для реализации регистрации пользователей</a:t>
            </a:r>
            <a:endParaRPr dirty="0"/>
          </a:p>
        </p:txBody>
      </p:sp>
      <p:sp>
        <p:nvSpPr>
          <p:cNvPr id="225" name="Google Shape;225;p45"/>
          <p:cNvSpPr txBox="1">
            <a:spLocks noGrp="1"/>
          </p:cNvSpPr>
          <p:nvPr>
            <p:ph type="title" idx="2"/>
          </p:nvPr>
        </p:nvSpPr>
        <p:spPr>
          <a:xfrm>
            <a:off x="1399100" y="2499742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dirty="0"/>
              <a:t>KonfettiView</a:t>
            </a:r>
            <a:endParaRPr dirty="0"/>
          </a:p>
        </p:txBody>
      </p:sp>
      <p:sp>
        <p:nvSpPr>
          <p:cNvPr id="226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1348550" y="3075806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Конфетти для отображения победы</a:t>
            </a:r>
            <a:endParaRPr dirty="0"/>
          </a:p>
        </p:txBody>
      </p:sp>
      <p:cxnSp>
        <p:nvCxnSpPr>
          <p:cNvPr id="227" name="Google Shape;227;p45"/>
          <p:cNvCxnSpPr/>
          <p:nvPr/>
        </p:nvCxnSpPr>
        <p:spPr>
          <a:xfrm>
            <a:off x="4355976" y="1851670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28" name="Google Shape;228;p45"/>
          <p:cNvCxnSpPr/>
          <p:nvPr/>
        </p:nvCxnSpPr>
        <p:spPr>
          <a:xfrm>
            <a:off x="2407700" y="30840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0" name="Google Shape;225;p45"/>
          <p:cNvSpPr txBox="1">
            <a:spLocks/>
          </p:cNvSpPr>
          <p:nvPr/>
        </p:nvSpPr>
        <p:spPr>
          <a:xfrm>
            <a:off x="5220072" y="2541556"/>
            <a:ext cx="2952328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en-US" dirty="0"/>
          </a:p>
        </p:txBody>
      </p:sp>
      <p:sp>
        <p:nvSpPr>
          <p:cNvPr id="11" name="Google Shape;225;p45"/>
          <p:cNvSpPr txBox="1">
            <a:spLocks/>
          </p:cNvSpPr>
          <p:nvPr/>
        </p:nvSpPr>
        <p:spPr>
          <a:xfrm>
            <a:off x="5436096" y="2494924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 smtClean="0"/>
              <a:t>Extra files</a:t>
            </a:r>
            <a:endParaRPr lang="en-US" dirty="0"/>
          </a:p>
        </p:txBody>
      </p:sp>
      <p:cxnSp>
        <p:nvCxnSpPr>
          <p:cNvPr id="12" name="Google Shape;228;p45"/>
          <p:cNvCxnSpPr/>
          <p:nvPr/>
        </p:nvCxnSpPr>
        <p:spPr>
          <a:xfrm>
            <a:off x="6495246" y="30840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3" name="Google Shape;226;p45"/>
          <p:cNvSpPr txBox="1">
            <a:spLocks/>
          </p:cNvSpPr>
          <p:nvPr/>
        </p:nvSpPr>
        <p:spPr>
          <a:xfrm>
            <a:off x="5501186" y="3089956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ru-RU" dirty="0" smtClean="0"/>
              <a:t>Нужны для отображения кастомных элементов</a:t>
            </a:r>
            <a:endParaRPr lang="ru-RU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179</Words>
  <Application>Microsoft Office PowerPoint</Application>
  <PresentationFormat>Экран (16:9)</PresentationFormat>
  <Paragraphs>50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Montserrat</vt:lpstr>
      <vt:lpstr>Montserrat ExtraBold</vt:lpstr>
      <vt:lpstr>Montserrat ExtraLight</vt:lpstr>
      <vt:lpstr>Futuristic Background by Slidesgo</vt:lpstr>
      <vt:lpstr>funtoG</vt:lpstr>
      <vt:lpstr>01</vt:lpstr>
      <vt:lpstr>О чём?</vt:lpstr>
      <vt:lpstr>О чём?</vt:lpstr>
      <vt:lpstr>Цель?</vt:lpstr>
      <vt:lpstr>Цель</vt:lpstr>
      <vt:lpstr>Для кого?</vt:lpstr>
      <vt:lpstr>Для кого</vt:lpstr>
      <vt:lpstr>Что использовал</vt:lpstr>
      <vt:lpstr>Что конкретно</vt:lpstr>
      <vt:lpstr>Спасибо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FUTURISTIC</dc:title>
  <dc:creator>shumay</dc:creator>
  <cp:lastModifiedBy>User</cp:lastModifiedBy>
  <cp:revision>13</cp:revision>
  <dcterms:modified xsi:type="dcterms:W3CDTF">2023-05-23T12:46:17Z</dcterms:modified>
</cp:coreProperties>
</file>